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4"/>
    <p:sldMasterId id="2147483746" r:id="rId5"/>
  </p:sldMasterIdLst>
  <p:notesMasterIdLst>
    <p:notesMasterId r:id="rId88"/>
  </p:notesMasterIdLst>
  <p:handoutMasterIdLst>
    <p:handoutMasterId r:id="rId89"/>
  </p:handoutMasterIdLst>
  <p:sldIdLst>
    <p:sldId id="413" r:id="rId6"/>
    <p:sldId id="406" r:id="rId7"/>
    <p:sldId id="325" r:id="rId8"/>
    <p:sldId id="332" r:id="rId9"/>
    <p:sldId id="326" r:id="rId10"/>
    <p:sldId id="334" r:id="rId11"/>
    <p:sldId id="335" r:id="rId12"/>
    <p:sldId id="336" r:id="rId13"/>
    <p:sldId id="337" r:id="rId14"/>
    <p:sldId id="327" r:id="rId15"/>
    <p:sldId id="328" r:id="rId16"/>
    <p:sldId id="329" r:id="rId17"/>
    <p:sldId id="330" r:id="rId18"/>
    <p:sldId id="331" r:id="rId19"/>
    <p:sldId id="407" r:id="rId20"/>
    <p:sldId id="408" r:id="rId21"/>
    <p:sldId id="409" r:id="rId22"/>
    <p:sldId id="345" r:id="rId23"/>
    <p:sldId id="344" r:id="rId24"/>
    <p:sldId id="338" r:id="rId25"/>
    <p:sldId id="410" r:id="rId26"/>
    <p:sldId id="339" r:id="rId27"/>
    <p:sldId id="340" r:id="rId28"/>
    <p:sldId id="341" r:id="rId29"/>
    <p:sldId id="342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43" r:id="rId40"/>
    <p:sldId id="355" r:id="rId41"/>
    <p:sldId id="356" r:id="rId42"/>
    <p:sldId id="357" r:id="rId43"/>
    <p:sldId id="358" r:id="rId44"/>
    <p:sldId id="359" r:id="rId45"/>
    <p:sldId id="360" r:id="rId46"/>
    <p:sldId id="361" r:id="rId47"/>
    <p:sldId id="362" r:id="rId48"/>
    <p:sldId id="366" r:id="rId49"/>
    <p:sldId id="367" r:id="rId50"/>
    <p:sldId id="368" r:id="rId51"/>
    <p:sldId id="370" r:id="rId52"/>
    <p:sldId id="363" r:id="rId53"/>
    <p:sldId id="365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380" r:id="rId62"/>
    <p:sldId id="381" r:id="rId63"/>
    <p:sldId id="382" r:id="rId64"/>
    <p:sldId id="383" r:id="rId65"/>
    <p:sldId id="384" r:id="rId66"/>
    <p:sldId id="385" r:id="rId67"/>
    <p:sldId id="386" r:id="rId68"/>
    <p:sldId id="387" r:id="rId69"/>
    <p:sldId id="388" r:id="rId70"/>
    <p:sldId id="389" r:id="rId71"/>
    <p:sldId id="390" r:id="rId72"/>
    <p:sldId id="391" r:id="rId73"/>
    <p:sldId id="392" r:id="rId74"/>
    <p:sldId id="393" r:id="rId75"/>
    <p:sldId id="394" r:id="rId76"/>
    <p:sldId id="395" r:id="rId77"/>
    <p:sldId id="396" r:id="rId78"/>
    <p:sldId id="402" r:id="rId79"/>
    <p:sldId id="397" r:id="rId80"/>
    <p:sldId id="411" r:id="rId81"/>
    <p:sldId id="398" r:id="rId82"/>
    <p:sldId id="412" r:id="rId83"/>
    <p:sldId id="399" r:id="rId84"/>
    <p:sldId id="400" r:id="rId85"/>
    <p:sldId id="403" r:id="rId86"/>
    <p:sldId id="276" r:id="rId87"/>
  </p:sldIdLst>
  <p:sldSz cx="9144000" cy="5143500" type="screen16x9"/>
  <p:notesSz cx="7099300" cy="10234613"/>
  <p:defaultTextStyle>
    <a:defPPr>
      <a:defRPr lang="en-US"/>
    </a:defPPr>
    <a:lvl1pPr marL="0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4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2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36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19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03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87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71" algn="l" defTabSz="4571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ckie Barlow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DCD58"/>
    <a:srgbClr val="FFFFFF"/>
    <a:srgbClr val="009530"/>
    <a:srgbClr val="36C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27" autoAdjust="0"/>
  </p:normalViewPr>
  <p:slideViewPr>
    <p:cSldViewPr snapToGrid="0">
      <p:cViewPr varScale="1">
        <p:scale>
          <a:sx n="84" d="100"/>
          <a:sy n="84" d="100"/>
        </p:scale>
        <p:origin x="732" y="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954" y="66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commentAuthors" Target="commentAuthor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notesMaster" Target="notesMasters/notesMaster1.xml"/><Relationship Id="rId9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122E3A8-67DD-A54D-9ACE-7F6180D1A288}" type="datetimeFigureOut">
              <a:rPr lang="en-US" smtClean="0"/>
              <a:pPr/>
              <a:t>7/6/2024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5D751CF-426F-9546-9000-18E529FDEBDA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89277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5BCB8AE-B9B2-1648-AE7C-D9F4FF496627}" type="datetimeFigureOut">
              <a:rPr lang="en-US" smtClean="0"/>
              <a:pPr/>
              <a:t>7/6/2024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7F34D1A-B7E5-DE48-8EA9-859D9DE63652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4333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4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2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36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19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03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87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71" algn="l" defTabSz="4571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679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mage placeholder"/>
          <p:cNvSpPr>
            <a:spLocks noGrp="1"/>
          </p:cNvSpPr>
          <p:nvPr>
            <p:ph type="pic" sz="quarter" idx="14"/>
          </p:nvPr>
        </p:nvSpPr>
        <p:spPr>
          <a:xfrm>
            <a:off x="0" y="-1"/>
            <a:ext cx="9144000" cy="29203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1437" tIns="45718" rIns="91437" bIns="45718"/>
          <a:lstStyle>
            <a:lvl1pPr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" name="Rectangle">
            <a:extLst>
              <a:ext uri="{FF2B5EF4-FFF2-40B4-BE49-F238E27FC236}">
                <a16:creationId xmlns:a16="http://schemas.microsoft.com/office/drawing/2014/main" id="{A6030C41-2FFE-5EFA-23A2-E2508011F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920380"/>
            <a:ext cx="9144000" cy="9233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PL"/>
          </a:p>
        </p:txBody>
      </p:sp>
      <p:sp>
        <p:nvSpPr>
          <p:cNvPr id="8" name="Title"/>
          <p:cNvSpPr>
            <a:spLocks noGrp="1"/>
          </p:cNvSpPr>
          <p:nvPr>
            <p:ph type="ctrTitle" hasCustomPrompt="1"/>
          </p:nvPr>
        </p:nvSpPr>
        <p:spPr>
          <a:xfrm>
            <a:off x="395288" y="3071723"/>
            <a:ext cx="8353425" cy="553998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 algn="l">
              <a:buFont typeface="Arial"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395288" y="3653242"/>
            <a:ext cx="8353426" cy="2154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 baseline="0">
                <a:solidFill>
                  <a:schemeClr val="bg2"/>
                </a:solidFill>
              </a:defRPr>
            </a:lvl1pPr>
            <a:lvl2pPr marL="4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Optional Subtitle</a:t>
            </a:r>
          </a:p>
        </p:txBody>
      </p:sp>
      <p:sp>
        <p:nvSpPr>
          <p:cNvPr id="3" name="Presenter and date">
            <a:extLst>
              <a:ext uri="{FF2B5EF4-FFF2-40B4-BE49-F238E27FC236}">
                <a16:creationId xmlns:a16="http://schemas.microsoft.com/office/drawing/2014/main" id="{D7849C3A-5728-F940-2592-D236EAD643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288" y="4163962"/>
            <a:ext cx="8353425" cy="215445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aseline="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/>
              <a:t>Presented</a:t>
            </a:r>
            <a:r>
              <a:rPr lang="fr-FR" dirty="0"/>
              <a:t> by: </a:t>
            </a:r>
          </a:p>
          <a:p>
            <a:pPr lvl="0"/>
            <a:endParaRPr lang="fr-FR" dirty="0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514E0117-6672-CBE9-50C7-E628F4E4D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</a:t>
            </a:r>
          </a:p>
        </p:txBody>
      </p:sp>
      <p:pic>
        <p:nvPicPr>
          <p:cNvPr id="5" name="Schneider Electric logotype" descr="schneider_LIO_Life-Green_RGB.png">
            <a:extLst>
              <a:ext uri="{FF2B5EF4-FFF2-40B4-BE49-F238E27FC236}">
                <a16:creationId xmlns:a16="http://schemas.microsoft.com/office/drawing/2014/main" id="{06CC1E02-44AB-A14E-FEF4-FB038637E5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975460" y="4550368"/>
            <a:ext cx="1864001" cy="51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6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">
            <a:extLst>
              <a:ext uri="{FF2B5EF4-FFF2-40B4-BE49-F238E27FC236}">
                <a16:creationId xmlns:a16="http://schemas.microsoft.com/office/drawing/2014/main" id="{AA354058-D733-16D2-61E8-32BC823C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6" name="Slide number placeholder">
            <a:extLst>
              <a:ext uri="{FF2B5EF4-FFF2-40B4-BE49-F238E27FC236}">
                <a16:creationId xmlns:a16="http://schemas.microsoft.com/office/drawing/2014/main" id="{FEAACA09-B0D3-A12B-2A4B-F9BE3154F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690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B1E66987-347D-AA64-99CC-59B71CC4D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6" name="Subhead placeholder">
            <a:extLst>
              <a:ext uri="{FF2B5EF4-FFF2-40B4-BE49-F238E27FC236}">
                <a16:creationId xmlns:a16="http://schemas.microsoft.com/office/drawing/2014/main" id="{8735C2B1-2973-AFD5-AD48-9381B4F3FD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1419226"/>
            <a:ext cx="5449625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aption placeholder">
            <a:extLst>
              <a:ext uri="{FF2B5EF4-FFF2-40B4-BE49-F238E27FC236}">
                <a16:creationId xmlns:a16="http://schemas.microsoft.com/office/drawing/2014/main" id="{92B24207-4730-2628-B111-4965D5528F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288" y="4341813"/>
            <a:ext cx="5437187" cy="1539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/>
              <a:t>Click to edit Master text styles</a:t>
            </a:r>
            <a:endParaRPr lang="en-PL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34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n two lines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">
            <a:extLst>
              <a:ext uri="{FF2B5EF4-FFF2-40B4-BE49-F238E27FC236}">
                <a16:creationId xmlns:a16="http://schemas.microsoft.com/office/drawing/2014/main" id="{F9E46972-4FF7-FD54-938B-06DDFCF08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287" y="419924"/>
            <a:ext cx="8353425" cy="67544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PL" dirty="0"/>
          </a:p>
        </p:txBody>
      </p:sp>
      <p:sp>
        <p:nvSpPr>
          <p:cNvPr id="3" name="Subhead placeholder">
            <a:extLst>
              <a:ext uri="{FF2B5EF4-FFF2-40B4-BE49-F238E27FC236}">
                <a16:creationId xmlns:a16="http://schemas.microsoft.com/office/drawing/2014/main" id="{62F3512C-764F-77DB-DC6F-2FB90D80AE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1095375"/>
            <a:ext cx="8353425" cy="255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2" name="Text placeholder">
            <a:extLst>
              <a:ext uri="{FF2B5EF4-FFF2-40B4-BE49-F238E27FC236}">
                <a16:creationId xmlns:a16="http://schemas.microsoft.com/office/drawing/2014/main" id="{1B8BB3E6-4B98-DE9C-FD65-86C75C7D5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9" y="1539240"/>
            <a:ext cx="8353424" cy="26168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Footer placeholder">
            <a:extLst>
              <a:ext uri="{FF2B5EF4-FFF2-40B4-BE49-F238E27FC236}">
                <a16:creationId xmlns:a16="http://schemas.microsoft.com/office/drawing/2014/main" id="{AA354058-D733-16D2-61E8-32BC823C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6" name="Slide number placeholder">
            <a:extLst>
              <a:ext uri="{FF2B5EF4-FFF2-40B4-BE49-F238E27FC236}">
                <a16:creationId xmlns:a16="http://schemas.microsoft.com/office/drawing/2014/main" id="{FEAACA09-B0D3-A12B-2A4B-F9BE3154F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3305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call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">
            <a:extLst>
              <a:ext uri="{FF2B5EF4-FFF2-40B4-BE49-F238E27FC236}">
                <a16:creationId xmlns:a16="http://schemas.microsoft.com/office/drawing/2014/main" id="{7A620D69-D0C7-F3FD-C561-EB56B549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8" name="Subhead placeholder">
            <a:extLst>
              <a:ext uri="{FF2B5EF4-FFF2-40B4-BE49-F238E27FC236}">
                <a16:creationId xmlns:a16="http://schemas.microsoft.com/office/drawing/2014/main" id="{E8A3EB47-E081-8533-49E5-36D9C02326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2" name="Text placeholder">
            <a:extLst>
              <a:ext uri="{FF2B5EF4-FFF2-40B4-BE49-F238E27FC236}">
                <a16:creationId xmlns:a16="http://schemas.microsoft.com/office/drawing/2014/main" id="{CEE78A3E-4F5E-06B3-379F-ABFFB91FD6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5288" y="1419226"/>
            <a:ext cx="5449625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2188F191-BF67-D559-DCC1-DE45BCB01B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17679" y="1419226"/>
            <a:ext cx="0" cy="2736849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1EC8FC3A-A8DA-6E8D-31A6-8A60E16C2518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02885" y="1419226"/>
            <a:ext cx="2545828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897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call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">
            <a:extLst>
              <a:ext uri="{FF2B5EF4-FFF2-40B4-BE49-F238E27FC236}">
                <a16:creationId xmlns:a16="http://schemas.microsoft.com/office/drawing/2014/main" id="{81988239-23F8-BED4-214D-A4BB94E86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8" name="Subhead placeholder">
            <a:extLst>
              <a:ext uri="{FF2B5EF4-FFF2-40B4-BE49-F238E27FC236}">
                <a16:creationId xmlns:a16="http://schemas.microsoft.com/office/drawing/2014/main" id="{CC35813A-EC07-8EEC-B070-50E32D251A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2" name="Text placeholder">
            <a:extLst>
              <a:ext uri="{FF2B5EF4-FFF2-40B4-BE49-F238E27FC236}">
                <a16:creationId xmlns:a16="http://schemas.microsoft.com/office/drawing/2014/main" id="{CEE78A3E-4F5E-06B3-379F-ABFFB91FD6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5288" y="1419226"/>
            <a:ext cx="5449625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1EC8FC3A-A8DA-6E8D-31A6-8A60E16C2518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02885" y="1419226"/>
            <a:ext cx="2545828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45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634F52AE-E83F-09B2-7A52-90F95F3CB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rgbClr val="3DCD58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6" name="Subhead placeholder">
            <a:extLst>
              <a:ext uri="{FF2B5EF4-FFF2-40B4-BE49-F238E27FC236}">
                <a16:creationId xmlns:a16="http://schemas.microsoft.com/office/drawing/2014/main" id="{BEAB0F83-7670-2947-5A4E-F58E58D6F8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7" y="1419226"/>
            <a:ext cx="4013901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Caption placeholder">
            <a:extLst>
              <a:ext uri="{FF2B5EF4-FFF2-40B4-BE49-F238E27FC236}">
                <a16:creationId xmlns:a16="http://schemas.microsoft.com/office/drawing/2014/main" id="{4341623D-836A-DA1F-2819-76AE4565C4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5289" y="4341813"/>
            <a:ext cx="4013900" cy="158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/>
              <a:t>Click to edit Master text styles</a:t>
            </a:r>
            <a:endParaRPr lang="en-PL" dirty="0"/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2188F191-BF67-D559-DCC1-DE45BCB01BF3}"/>
              </a:ext>
            </a:extLst>
          </p:cNvPr>
          <p:cNvCxnSpPr>
            <a:cxnSpLocks/>
          </p:cNvCxnSpPr>
          <p:nvPr userDrawn="1"/>
        </p:nvCxnSpPr>
        <p:spPr>
          <a:xfrm>
            <a:off x="4570449" y="1419226"/>
            <a:ext cx="0" cy="2736849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">
            <a:extLst>
              <a:ext uri="{FF2B5EF4-FFF2-40B4-BE49-F238E27FC236}">
                <a16:creationId xmlns:a16="http://schemas.microsoft.com/office/drawing/2014/main" id="{D384BBEA-D3FC-D5A9-E821-4FE007081DF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731709" y="1419226"/>
            <a:ext cx="4017003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aption placeholder">
            <a:extLst>
              <a:ext uri="{FF2B5EF4-FFF2-40B4-BE49-F238E27FC236}">
                <a16:creationId xmlns:a16="http://schemas.microsoft.com/office/drawing/2014/main" id="{A02064E2-F732-8006-C36C-0C85127691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31709" y="4341813"/>
            <a:ext cx="4008848" cy="158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/>
              <a:t>Click to edit Master text styles</a:t>
            </a:r>
            <a:endParaRPr lang="en-PL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679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DD027961-5A2D-7E5E-CE5F-F0698689F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6" name="Subhead placeholder">
            <a:extLst>
              <a:ext uri="{FF2B5EF4-FFF2-40B4-BE49-F238E27FC236}">
                <a16:creationId xmlns:a16="http://schemas.microsoft.com/office/drawing/2014/main" id="{BB44A6C4-26C5-9D87-29D5-BEBF6F1CD8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7" y="1419226"/>
            <a:ext cx="4013901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Caption placeholder">
            <a:extLst>
              <a:ext uri="{FF2B5EF4-FFF2-40B4-BE49-F238E27FC236}">
                <a16:creationId xmlns:a16="http://schemas.microsoft.com/office/drawing/2014/main" id="{4341623D-836A-DA1F-2819-76AE4565C4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5289" y="4341813"/>
            <a:ext cx="4013900" cy="158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/>
              <a:t>Click to edit Master text styles</a:t>
            </a:r>
            <a:endParaRPr lang="en-PL" dirty="0"/>
          </a:p>
        </p:txBody>
      </p:sp>
      <p:sp>
        <p:nvSpPr>
          <p:cNvPr id="14" name="Text placeholder">
            <a:extLst>
              <a:ext uri="{FF2B5EF4-FFF2-40B4-BE49-F238E27FC236}">
                <a16:creationId xmlns:a16="http://schemas.microsoft.com/office/drawing/2014/main" id="{D384BBEA-D3FC-D5A9-E821-4FE007081DF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731709" y="1419226"/>
            <a:ext cx="4017003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aption placeholder">
            <a:extLst>
              <a:ext uri="{FF2B5EF4-FFF2-40B4-BE49-F238E27FC236}">
                <a16:creationId xmlns:a16="http://schemas.microsoft.com/office/drawing/2014/main" id="{A02064E2-F732-8006-C36C-0C85127691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31709" y="4341813"/>
            <a:ext cx="4008848" cy="158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/>
              <a:t>Click to edit Master text styles</a:t>
            </a:r>
            <a:endParaRPr lang="en-PL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46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">
            <a:extLst>
              <a:ext uri="{FF2B5EF4-FFF2-40B4-BE49-F238E27FC236}">
                <a16:creationId xmlns:a16="http://schemas.microsoft.com/office/drawing/2014/main" id="{83090A6C-DBFA-40C3-DB94-67F54B6E5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8" name="Subhead placeholder">
            <a:extLst>
              <a:ext uri="{FF2B5EF4-FFF2-40B4-BE49-F238E27FC236}">
                <a16:creationId xmlns:a16="http://schemas.microsoft.com/office/drawing/2014/main" id="{0DA55B66-3673-CCC8-8373-F4F39BC864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9" y="1419225"/>
            <a:ext cx="2545828" cy="27368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">
            <a:extLst>
              <a:ext uri="{FF2B5EF4-FFF2-40B4-BE49-F238E27FC236}">
                <a16:creationId xmlns:a16="http://schemas.microsoft.com/office/drawing/2014/main" id="{34729D4C-D2DF-ECE1-E2DD-A9E3FEF81866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299086" y="1419225"/>
            <a:ext cx="2545828" cy="27368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">
            <a:extLst>
              <a:ext uri="{FF2B5EF4-FFF2-40B4-BE49-F238E27FC236}">
                <a16:creationId xmlns:a16="http://schemas.microsoft.com/office/drawing/2014/main" id="{3956C550-D3B7-330D-8999-68D9E3B52EA5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02885" y="1419225"/>
            <a:ext cx="2545828" cy="27368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51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">
            <a:extLst>
              <a:ext uri="{FF2B5EF4-FFF2-40B4-BE49-F238E27FC236}">
                <a16:creationId xmlns:a16="http://schemas.microsoft.com/office/drawing/2014/main" id="{2442F8D9-9324-1A65-AAAC-CD461EAB2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9" name="Subhead placeholder">
            <a:extLst>
              <a:ext uri="{FF2B5EF4-FFF2-40B4-BE49-F238E27FC236}">
                <a16:creationId xmlns:a16="http://schemas.microsoft.com/office/drawing/2014/main" id="{072C8453-87FE-F368-DC91-977B2B4419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F13B22BC-AA69-630F-254D-951E144DD4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95288" y="1422401"/>
            <a:ext cx="547247" cy="52953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0" tIns="0" rIns="0" bIns="0"/>
          <a:lstStyle>
            <a:lvl1pPr marL="0" indent="0">
              <a:buNone/>
              <a:defRPr sz="70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5289" y="2137678"/>
            <a:ext cx="2545828" cy="20183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rgbClr val="3DCD58"/>
              </a:buClr>
              <a:defRPr/>
            </a:lvl2pPr>
            <a:lvl3pPr>
              <a:buClr>
                <a:srgbClr val="3DCD58"/>
              </a:buClr>
              <a:defRPr/>
            </a:lvl3pPr>
            <a:lvl4pPr>
              <a:buClr>
                <a:srgbClr val="3DCD58"/>
              </a:buCl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Content placeholder">
            <a:extLst>
              <a:ext uri="{FF2B5EF4-FFF2-40B4-BE49-F238E27FC236}">
                <a16:creationId xmlns:a16="http://schemas.microsoft.com/office/drawing/2014/main" id="{6F2D8F97-5416-9456-1E28-CCB2A7685F0F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95885" y="1422401"/>
            <a:ext cx="547247" cy="52953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0" tIns="0" rIns="0" bIns="0"/>
          <a:lstStyle>
            <a:lvl1pPr marL="0" indent="0">
              <a:buNone/>
              <a:defRPr sz="70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8" name="Text placeholder">
            <a:extLst>
              <a:ext uri="{FF2B5EF4-FFF2-40B4-BE49-F238E27FC236}">
                <a16:creationId xmlns:a16="http://schemas.microsoft.com/office/drawing/2014/main" id="{34729D4C-D2DF-ECE1-E2DD-A9E3FEF81866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299086" y="2137678"/>
            <a:ext cx="2545828" cy="20183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Content placeholder">
            <a:extLst>
              <a:ext uri="{FF2B5EF4-FFF2-40B4-BE49-F238E27FC236}">
                <a16:creationId xmlns:a16="http://schemas.microsoft.com/office/drawing/2014/main" id="{253DCDFD-0DDB-883A-2B0D-BB6B3D331225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196482" y="1422401"/>
            <a:ext cx="547247" cy="52953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0" tIns="0" rIns="0" bIns="0"/>
          <a:lstStyle>
            <a:lvl1pPr marL="0" indent="0">
              <a:buNone/>
              <a:defRPr sz="70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0" name="Text placeholder">
            <a:extLst>
              <a:ext uri="{FF2B5EF4-FFF2-40B4-BE49-F238E27FC236}">
                <a16:creationId xmlns:a16="http://schemas.microsoft.com/office/drawing/2014/main" id="{3956C550-D3B7-330D-8999-68D9E3B52EA5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202885" y="2137678"/>
            <a:ext cx="2545828" cy="20183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131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obje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D68AFDDF-7AE7-F5B5-C845-592BED55C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7" name="Subhead placeholder">
            <a:extLst>
              <a:ext uri="{FF2B5EF4-FFF2-40B4-BE49-F238E27FC236}">
                <a16:creationId xmlns:a16="http://schemas.microsoft.com/office/drawing/2014/main" id="{B5465C64-A9A5-3125-59DA-B4EF1C9664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7" y="1419226"/>
            <a:ext cx="4013901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2188F191-BF67-D559-DCC1-DE45BCB01BF3}"/>
              </a:ext>
            </a:extLst>
          </p:cNvPr>
          <p:cNvCxnSpPr>
            <a:cxnSpLocks/>
          </p:cNvCxnSpPr>
          <p:nvPr userDrawn="1"/>
        </p:nvCxnSpPr>
        <p:spPr>
          <a:xfrm>
            <a:off x="4570449" y="1419225"/>
            <a:ext cx="0" cy="2736850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4C5B794D-AD04-37A6-62E5-5E7548F28D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26656" y="1419225"/>
            <a:ext cx="4022058" cy="2736850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787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mage placeholder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1437" tIns="45718" rIns="91437" bIns="45718"/>
          <a:lstStyle>
            <a:lvl1pPr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8" name="Title"/>
          <p:cNvSpPr>
            <a:spLocks noGrp="1"/>
          </p:cNvSpPr>
          <p:nvPr>
            <p:ph type="ctrTitle" hasCustomPrompt="1"/>
          </p:nvPr>
        </p:nvSpPr>
        <p:spPr>
          <a:xfrm>
            <a:off x="395288" y="2571750"/>
            <a:ext cx="8353425" cy="553998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l">
              <a:buFont typeface="Arial"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395288" y="3204247"/>
            <a:ext cx="8353426" cy="2109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 baseline="0">
                <a:solidFill>
                  <a:schemeClr val="bg2"/>
                </a:solidFill>
              </a:defRPr>
            </a:lvl1pPr>
            <a:lvl2pPr marL="4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Optional Subtitle</a:t>
            </a:r>
          </a:p>
        </p:txBody>
      </p:sp>
      <p:sp>
        <p:nvSpPr>
          <p:cNvPr id="2" name="Presenter and date">
            <a:extLst>
              <a:ext uri="{FF2B5EF4-FFF2-40B4-BE49-F238E27FC236}">
                <a16:creationId xmlns:a16="http://schemas.microsoft.com/office/drawing/2014/main" id="{FC8DC9EA-D2DD-1BBC-2271-12D1887C33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288" y="3940699"/>
            <a:ext cx="8351204" cy="215445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/>
              <a:t>Presented</a:t>
            </a:r>
            <a:r>
              <a:rPr lang="fr-FR" dirty="0"/>
              <a:t> by: </a:t>
            </a:r>
          </a:p>
          <a:p>
            <a:pPr lvl="0"/>
            <a:endParaRPr lang="fr-FR" dirty="0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514E0117-6672-CBE9-50C7-E628F4E4D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Property of Schneider Electric </a:t>
            </a:r>
            <a:endParaRPr lang="en-US" dirty="0"/>
          </a:p>
        </p:txBody>
      </p:sp>
      <p:grpSp>
        <p:nvGrpSpPr>
          <p:cNvPr id="5" name="Schneider Electric logotype">
            <a:extLst>
              <a:ext uri="{FF2B5EF4-FFF2-40B4-BE49-F238E27FC236}">
                <a16:creationId xmlns:a16="http://schemas.microsoft.com/office/drawing/2014/main" id="{2F60AECC-D80E-7AB3-9EEA-892836163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888149" y="4469443"/>
            <a:ext cx="2041799" cy="675610"/>
            <a:chOff x="6309407" y="4425246"/>
            <a:chExt cx="2191384" cy="72510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958C072-9348-FB26-1936-7A77C3A0AE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11790" y="4425246"/>
              <a:ext cx="2189001" cy="72510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B707EC7-28E4-C074-C7E6-5E75025CB2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9407" y="4425246"/>
              <a:ext cx="2189001" cy="7251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07226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obje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7FA8EA3D-B623-E349-DF7C-48F56B887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7" name="Subhead placeholder">
            <a:extLst>
              <a:ext uri="{FF2B5EF4-FFF2-40B4-BE49-F238E27FC236}">
                <a16:creationId xmlns:a16="http://schemas.microsoft.com/office/drawing/2014/main" id="{A10618BA-CD25-7520-261C-51D9BF7AA7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7" y="1419224"/>
            <a:ext cx="4013901" cy="27368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4C5B794D-AD04-37A6-62E5-5E7548F28D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26656" y="1419225"/>
            <a:ext cx="4022058" cy="2736850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2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half pag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">
            <a:extLst>
              <a:ext uri="{FF2B5EF4-FFF2-40B4-BE49-F238E27FC236}">
                <a16:creationId xmlns:a16="http://schemas.microsoft.com/office/drawing/2014/main" id="{FCA0053D-1ADB-EB65-C8E2-FB045AC879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287" y="419924"/>
            <a:ext cx="4013901" cy="67544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PL" dirty="0"/>
          </a:p>
        </p:txBody>
      </p:sp>
      <p:sp>
        <p:nvSpPr>
          <p:cNvPr id="9" name="Subhead placeholder">
            <a:extLst>
              <a:ext uri="{FF2B5EF4-FFF2-40B4-BE49-F238E27FC236}">
                <a16:creationId xmlns:a16="http://schemas.microsoft.com/office/drawing/2014/main" id="{CB3C9875-FF89-BF6A-2629-A834BA1604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1095375"/>
            <a:ext cx="4013901" cy="255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7" y="1419226"/>
            <a:ext cx="4013901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2C0EF2F-C9C8-9225-13F6-42E11FC5544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1" y="0"/>
            <a:ext cx="4572000" cy="514349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21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1/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8386A474-38DB-0B23-1C72-BCD6B993D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5487353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7" name="Subhead placeholder">
            <a:extLst>
              <a:ext uri="{FF2B5EF4-FFF2-40B4-BE49-F238E27FC236}">
                <a16:creationId xmlns:a16="http://schemas.microsoft.com/office/drawing/2014/main" id="{E251600E-7C49-C7B2-DC7C-5F0CA7388C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5487353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94E0A1E5-4F2D-3F9C-71A5-D6AFC9221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7" y="1419226"/>
            <a:ext cx="5487353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011A455B-63B4-B112-5863-8F700E7E59A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8400" y="0"/>
            <a:ext cx="3045600" cy="514349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1050">
                <a:solidFill>
                  <a:schemeClr val="accent1"/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01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">
            <a:extLst>
              <a:ext uri="{FF2B5EF4-FFF2-40B4-BE49-F238E27FC236}">
                <a16:creationId xmlns:a16="http://schemas.microsoft.com/office/drawing/2014/main" id="{FC13BCD2-D80E-52D0-26FA-E1F47A3A9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6" name="Subhead placeholder">
            <a:extLst>
              <a:ext uri="{FF2B5EF4-FFF2-40B4-BE49-F238E27FC236}">
                <a16:creationId xmlns:a16="http://schemas.microsoft.com/office/drawing/2014/main" id="{66E560CD-D924-C4C1-8375-4AA4CD57F3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pic>
        <p:nvPicPr>
          <p:cNvPr id="8" name="World map">
            <a:extLst>
              <a:ext uri="{FF2B5EF4-FFF2-40B4-BE49-F238E27FC236}">
                <a16:creationId xmlns:a16="http://schemas.microsoft.com/office/drawing/2014/main" id="{52A990EE-8DF2-05A7-089B-BCCC7AAAA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729" b="4729"/>
          <a:stretch/>
        </p:blipFill>
        <p:spPr>
          <a:xfrm>
            <a:off x="372802" y="1408923"/>
            <a:ext cx="6155414" cy="3057570"/>
          </a:xfrm>
          <a:prstGeom prst="rect">
            <a:avLst/>
          </a:prstGeom>
        </p:spPr>
      </p:pic>
      <p:sp>
        <p:nvSpPr>
          <p:cNvPr id="12" name="Text placeholder">
            <a:extLst>
              <a:ext uri="{FF2B5EF4-FFF2-40B4-BE49-F238E27FC236}">
                <a16:creationId xmlns:a16="http://schemas.microsoft.com/office/drawing/2014/main" id="{3A3EB957-601D-37A2-46DA-887B5E3D1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8463" y="1408924"/>
            <a:ext cx="1850250" cy="27471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463712D9-C4B4-A4A7-1E00-25325006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" name="Slide number placeholder">
            <a:extLst>
              <a:ext uri="{FF2B5EF4-FFF2-40B4-BE49-F238E27FC236}">
                <a16:creationId xmlns:a16="http://schemas.microsoft.com/office/drawing/2014/main" id="{F7BA19E0-D7FC-DEA3-670B-067BA72D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203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0828395D-ACDE-BE4E-DEAB-9C149D4D13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Agenda</a:t>
            </a:r>
            <a:endParaRPr lang="en-PL" dirty="0"/>
          </a:p>
        </p:txBody>
      </p:sp>
      <p:sp>
        <p:nvSpPr>
          <p:cNvPr id="12" name="Agenda placeholder">
            <a:extLst>
              <a:ext uri="{FF2B5EF4-FFF2-40B4-BE49-F238E27FC236}">
                <a16:creationId xmlns:a16="http://schemas.microsoft.com/office/drawing/2014/main" id="{1B8BB3E6-4B98-DE9C-FD65-86C75C7D5E3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5289" y="1419226"/>
            <a:ext cx="8353424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>
              <a:buClr>
                <a:schemeClr val="bg2"/>
              </a:buClr>
              <a:buFont typeface="+mj-lt"/>
              <a:buAutoNum type="arabicPeriod"/>
              <a:defRPr/>
            </a:lvl1pPr>
            <a:lvl2pPr marL="522281" indent="-342900">
              <a:buFont typeface="+mj-lt"/>
              <a:buAutoNum type="arabicPeriod"/>
              <a:defRPr/>
            </a:lvl2pPr>
            <a:lvl3pPr marL="701662" indent="-342900">
              <a:buFont typeface="+mj-lt"/>
              <a:buAutoNum type="arabicPeriod"/>
              <a:defRPr/>
            </a:lvl3pPr>
            <a:lvl4pPr marL="882631" indent="-342900">
              <a:buFont typeface="+mj-lt"/>
              <a:buAutoNum type="arabicPeriod"/>
              <a:defRPr/>
            </a:lvl4pPr>
            <a:lvl5pPr marL="1054075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marL="342900" marR="0" lvl="0" indent="-342900" algn="l" defTabSz="457184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marL="342900" marR="0" lvl="0" indent="-342900" algn="l" defTabSz="457184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marL="342900" marR="0" lvl="0" indent="-342900" algn="l" defTabSz="457184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marL="342900" marR="0" lvl="0" indent="-342900" algn="l" defTabSz="457184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marL="342900" marR="0" lvl="0" indent="-342900" algn="l" defTabSz="457184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marL="342900" marR="0" lvl="0" indent="-342900" algn="l" defTabSz="457184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7" name="Footer placeholder">
            <a:extLst>
              <a:ext uri="{FF2B5EF4-FFF2-40B4-BE49-F238E27FC236}">
                <a16:creationId xmlns:a16="http://schemas.microsoft.com/office/drawing/2014/main" id="{AA354058-D733-16D2-61E8-32BC823C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184" rtl="0" eaLnBrk="1" latinLnBrk="0" hangingPunct="1">
              <a:defRPr sz="600" kern="1200">
                <a:solidFill>
                  <a:schemeClr val="accent1"/>
                </a:solidFill>
                <a:latin typeface="Arial"/>
                <a:ea typeface="+mn-ea"/>
                <a:cs typeface="Arial"/>
              </a:defRPr>
            </a:lvl1pPr>
            <a:lvl2pPr marL="457184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2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6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9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3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7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71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26" name="Slide number placeholder">
            <a:extLst>
              <a:ext uri="{FF2B5EF4-FFF2-40B4-BE49-F238E27FC236}">
                <a16:creationId xmlns:a16="http://schemas.microsoft.com/office/drawing/2014/main" id="{FEAACA09-B0D3-A12B-2A4B-F9BE3154F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184" rtl="0" eaLnBrk="1" latinLnBrk="0" hangingPunct="1">
              <a:defRPr sz="600" kern="1200">
                <a:solidFill>
                  <a:schemeClr val="bg2"/>
                </a:solidFill>
                <a:latin typeface="Arial"/>
                <a:ea typeface="+mn-ea"/>
                <a:cs typeface="Arial"/>
              </a:defRPr>
            </a:lvl1pPr>
            <a:lvl2pPr marL="457184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2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6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9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3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7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71" algn="l" defTabSz="45718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4" name="Schneider Electric logotype" descr="schneider_LIO_Life-Green_RGB.png">
            <a:extLst>
              <a:ext uri="{FF2B5EF4-FFF2-40B4-BE49-F238E27FC236}">
                <a16:creationId xmlns:a16="http://schemas.microsoft.com/office/drawing/2014/main" id="{E3418C87-C88E-B373-0FE2-081A19FC94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975460" y="4550368"/>
            <a:ext cx="1864001" cy="51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36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95289" y="2175152"/>
            <a:ext cx="8353424" cy="396597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l">
              <a:defRPr sz="3400" b="1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8" name="Subtitle placeholder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9" y="2753766"/>
            <a:ext cx="8353424" cy="215444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1800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Optional Subtitle</a:t>
            </a:r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AD8E57E0-7077-289B-3823-518532AE9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1E3EA943-2DE0-B331-7326-3D529FD76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2" name="Schneider Electric logotype" descr="schneider_LIO_Life-Green_RGB.png">
            <a:extLst>
              <a:ext uri="{FF2B5EF4-FFF2-40B4-BE49-F238E27FC236}">
                <a16:creationId xmlns:a16="http://schemas.microsoft.com/office/drawing/2014/main" id="{DB404AF5-5F44-5087-512F-13290358EE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975460" y="4550368"/>
            <a:ext cx="1864001" cy="51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45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for longer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75187661-3C86-7F12-F92F-AFD20271BA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289" y="1875296"/>
            <a:ext cx="4176711" cy="1393104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l">
              <a:lnSpc>
                <a:spcPts val="3680"/>
              </a:lnSpc>
              <a:defRPr sz="3400" b="1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quote/lead or other</a:t>
            </a:r>
            <a:br>
              <a:rPr lang="en-US" dirty="0"/>
            </a:br>
            <a:r>
              <a:rPr lang="en-US" dirty="0"/>
              <a:t>text that is in 3 lines</a:t>
            </a:r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AD8E57E0-7077-289B-3823-518532AE9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1E3EA943-2DE0-B331-7326-3D529FD76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3" name="Schneider Electric logotype" descr="schneider_LIO_Life-Green_RGB.png">
            <a:extLst>
              <a:ext uri="{FF2B5EF4-FFF2-40B4-BE49-F238E27FC236}">
                <a16:creationId xmlns:a16="http://schemas.microsoft.com/office/drawing/2014/main" id="{7E4B85D1-9A3C-7E01-9999-7880D042C1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975460" y="4550368"/>
            <a:ext cx="1864001" cy="51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56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hneider Electric logotyp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40015" y="2081064"/>
            <a:ext cx="3559382" cy="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fe green">
            <a:extLst>
              <a:ext uri="{FF2B5EF4-FFF2-40B4-BE49-F238E27FC236}">
                <a16:creationId xmlns:a16="http://schemas.microsoft.com/office/drawing/2014/main" id="{B6A994B7-41E6-11CA-7801-0A9514624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563687"/>
            <a:ext cx="9144000" cy="2071611"/>
          </a:xfrm>
          <a:prstGeom prst="rect">
            <a:avLst/>
          </a:prstGeom>
          <a:solidFill>
            <a:srgbClr val="3DCD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L"/>
          </a:p>
        </p:txBody>
      </p:sp>
      <p:pic>
        <p:nvPicPr>
          <p:cNvPr id="4" name="Schneider Electric logotype">
            <a:extLst>
              <a:ext uri="{FF2B5EF4-FFF2-40B4-BE49-F238E27FC236}">
                <a16:creationId xmlns:a16="http://schemas.microsoft.com/office/drawing/2014/main" id="{A8516795-078A-6C27-0B13-AF5340203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82598" y="2203091"/>
            <a:ext cx="2674216" cy="73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40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76E9FCDE-AD08-BE78-75E7-5FEE6D66F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24" name="Subhead placeholder">
            <a:extLst>
              <a:ext uri="{FF2B5EF4-FFF2-40B4-BE49-F238E27FC236}">
                <a16:creationId xmlns:a16="http://schemas.microsoft.com/office/drawing/2014/main" id="{D5581965-7C66-5CB3-0218-F408669369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888150"/>
            <a:ext cx="8353425" cy="2072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Click to edit Subhead</a:t>
            </a:r>
            <a:endParaRPr lang="en-PL" dirty="0"/>
          </a:p>
        </p:txBody>
      </p:sp>
      <p:sp>
        <p:nvSpPr>
          <p:cNvPr id="12" name="Text placeholder">
            <a:extLst>
              <a:ext uri="{FF2B5EF4-FFF2-40B4-BE49-F238E27FC236}">
                <a16:creationId xmlns:a16="http://schemas.microsoft.com/office/drawing/2014/main" id="{1B8BB3E6-4B98-DE9C-FD65-86C75C7D5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9" y="1419226"/>
            <a:ext cx="8353424" cy="27368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Footer placeholder">
            <a:extLst>
              <a:ext uri="{FF2B5EF4-FFF2-40B4-BE49-F238E27FC236}">
                <a16:creationId xmlns:a16="http://schemas.microsoft.com/office/drawing/2014/main" id="{AA354058-D733-16D2-61E8-32BC823C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6" name="Slide number placeholder">
            <a:extLst>
              <a:ext uri="{FF2B5EF4-FFF2-40B4-BE49-F238E27FC236}">
                <a16:creationId xmlns:a16="http://schemas.microsoft.com/office/drawing/2014/main" id="{FEAACA09-B0D3-A12B-2A4B-F9BE3154F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912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76E9FCDE-AD08-BE78-75E7-5FEE6D66F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19925"/>
            <a:ext cx="8353425" cy="28016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80"/>
              </a:lnSpc>
              <a:defRPr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PL" dirty="0"/>
          </a:p>
        </p:txBody>
      </p:sp>
      <p:sp>
        <p:nvSpPr>
          <p:cNvPr id="27" name="Footer placeholder">
            <a:extLst>
              <a:ext uri="{FF2B5EF4-FFF2-40B4-BE49-F238E27FC236}">
                <a16:creationId xmlns:a16="http://schemas.microsoft.com/office/drawing/2014/main" id="{AA354058-D733-16D2-61E8-32BC823C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6" name="Slide number placeholder">
            <a:extLst>
              <a:ext uri="{FF2B5EF4-FFF2-40B4-BE49-F238E27FC236}">
                <a16:creationId xmlns:a16="http://schemas.microsoft.com/office/drawing/2014/main" id="{FEAACA09-B0D3-A12B-2A4B-F9BE3154F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884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FDE0715D-7E8D-6E63-93F9-5B71FDB91AF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479100" y="4988560"/>
            <a:ext cx="203200" cy="9144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600">
                <a:solidFill>
                  <a:srgbClr val="62646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903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770" r:id="rId2"/>
    <p:sldLayoutId id="2147483757" r:id="rId3"/>
    <p:sldLayoutId id="2147483754" r:id="rId4"/>
    <p:sldLayoutId id="2147483803" r:id="rId5"/>
    <p:sldLayoutId id="2147483756" r:id="rId6"/>
    <p:sldLayoutId id="2147483790" r:id="rId7"/>
  </p:sldLayoutIdLst>
  <p:hf hdr="0" dt="0"/>
  <p:txStyles>
    <p:titleStyle>
      <a:lvl1pPr algn="l" defTabSz="457184" rtl="0" eaLnBrk="1" latinLnBrk="0" hangingPunct="1">
        <a:spcBef>
          <a:spcPct val="0"/>
        </a:spcBef>
        <a:buNone/>
        <a:defRPr sz="2400" kern="1200">
          <a:solidFill>
            <a:srgbClr val="36C746"/>
          </a:solidFill>
          <a:latin typeface="Arial"/>
          <a:ea typeface="+mj-ea"/>
          <a:cs typeface="Arial"/>
        </a:defRPr>
      </a:lvl1pPr>
    </p:titleStyle>
    <p:bodyStyle>
      <a:lvl1pPr marL="173032" indent="-157158" algn="l" defTabSz="457184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None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1pPr>
      <a:lvl2pPr marL="361938" indent="-182557" algn="l" defTabSz="447659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itchFamily="34" charset="0"/>
        <a:buChar char="•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2pPr>
      <a:lvl3pPr marL="538144" indent="-179382" algn="l" defTabSz="457184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itchFamily="34" charset="0"/>
        <a:buChar char="‒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3pPr>
      <a:lvl4pPr marL="719113" indent="-179382" algn="l" defTabSz="457184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4pPr>
      <a:lvl5pPr marL="896906" indent="-185731" algn="l" defTabSz="457184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5pPr>
      <a:lvl6pPr marL="896080" indent="-182874" algn="l" defTabSz="457184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–"/>
        <a:defRPr sz="1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896080" indent="-182874" algn="l" defTabSz="457184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–"/>
        <a:defRPr sz="900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3428879" indent="-228592" algn="l" defTabSz="4571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2" algn="l" defTabSz="4571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4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3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41" userDrawn="1">
          <p15:clr>
            <a:srgbClr val="F26B43"/>
          </p15:clr>
        </p15:guide>
        <p15:guide id="4" orient="horz" pos="690" userDrawn="1">
          <p15:clr>
            <a:srgbClr val="F26B43"/>
          </p15:clr>
        </p15:guide>
        <p15:guide id="5" orient="horz" pos="894" userDrawn="1">
          <p15:clr>
            <a:srgbClr val="F26B43"/>
          </p15:clr>
        </p15:guide>
        <p15:guide id="6" orient="horz" pos="2618" userDrawn="1">
          <p15:clr>
            <a:srgbClr val="F26B43"/>
          </p15:clr>
        </p15:guide>
        <p15:guide id="7" orient="horz" pos="2822" userDrawn="1">
          <p15:clr>
            <a:srgbClr val="F26B43"/>
          </p15:clr>
        </p15:guide>
        <p15:guide id="8" orient="horz" pos="3125" userDrawn="1">
          <p15:clr>
            <a:srgbClr val="F26B43"/>
          </p15:clr>
        </p15:guide>
        <p15:guide id="9" pos="5511" userDrawn="1">
          <p15:clr>
            <a:srgbClr val="F26B43"/>
          </p15:clr>
        </p15:guide>
        <p15:guide id="10" pos="249" userDrawn="1">
          <p15:clr>
            <a:srgbClr val="F26B43"/>
          </p15:clr>
        </p15:guide>
        <p15:guide id="11" orient="horz" pos="25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oter placeholder">
            <a:extLst>
              <a:ext uri="{FF2B5EF4-FFF2-40B4-BE49-F238E27FC236}">
                <a16:creationId xmlns:a16="http://schemas.microsoft.com/office/drawing/2014/main" id="{21071D19-F264-EDD0-BB1C-BD3FECD766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8463" y="4871779"/>
            <a:ext cx="1097280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Property of Schneider Electric |</a:t>
            </a:r>
          </a:p>
        </p:txBody>
      </p:sp>
      <p:sp>
        <p:nvSpPr>
          <p:cNvPr id="21" name="Slide number placeholder">
            <a:extLst>
              <a:ext uri="{FF2B5EF4-FFF2-40B4-BE49-F238E27FC236}">
                <a16:creationId xmlns:a16="http://schemas.microsoft.com/office/drawing/2014/main" id="{496AE991-8EC8-9299-D6EE-26F03E7531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94313" y="4871780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5A9C12DC-491F-9444-86A2-13AC5C62A2FC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2" name="Schneider Electric logotype" descr="schneider_LIO_Life-Green_RGB.png">
            <a:extLst>
              <a:ext uri="{FF2B5EF4-FFF2-40B4-BE49-F238E27FC236}">
                <a16:creationId xmlns:a16="http://schemas.microsoft.com/office/drawing/2014/main" id="{FFD1128A-3593-6C48-C0C8-A73502ADFAC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6975460" y="4550368"/>
            <a:ext cx="1864001" cy="51393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AA632FD-FE75-74FD-ED65-CC8B22EF56C1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479100" y="4988560"/>
            <a:ext cx="203200" cy="9144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600">
                <a:solidFill>
                  <a:srgbClr val="62646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56916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819" r:id="rId2"/>
    <p:sldLayoutId id="2147483820" r:id="rId3"/>
    <p:sldLayoutId id="2147483748" r:id="rId4"/>
    <p:sldLayoutId id="2147483747" r:id="rId5"/>
    <p:sldLayoutId id="2147483749" r:id="rId6"/>
    <p:sldLayoutId id="2147483816" r:id="rId7"/>
    <p:sldLayoutId id="2147483750" r:id="rId8"/>
    <p:sldLayoutId id="2147483817" r:id="rId9"/>
    <p:sldLayoutId id="2147483752" r:id="rId10"/>
    <p:sldLayoutId id="2147483793" r:id="rId11"/>
    <p:sldLayoutId id="2147483792" r:id="rId12"/>
    <p:sldLayoutId id="2147483818" r:id="rId13"/>
    <p:sldLayoutId id="2147483814" r:id="rId14"/>
    <p:sldLayoutId id="2147483815" r:id="rId15"/>
    <p:sldLayoutId id="2147483794" r:id="rId16"/>
  </p:sldLayoutIdLst>
  <p:hf hdr="0" dt="0"/>
  <p:txStyles>
    <p:titleStyle>
      <a:lvl1pPr algn="l" defTabSz="457184" rtl="0" eaLnBrk="1" latinLnBrk="0" hangingPunct="1">
        <a:spcBef>
          <a:spcPct val="0"/>
        </a:spcBef>
        <a:buNone/>
        <a:defRPr sz="2400" kern="1200">
          <a:solidFill>
            <a:srgbClr val="36C746"/>
          </a:solidFill>
          <a:latin typeface="Arial"/>
          <a:ea typeface="+mj-ea"/>
          <a:cs typeface="Arial"/>
        </a:defRPr>
      </a:lvl1pPr>
    </p:titleStyle>
    <p:bodyStyle>
      <a:lvl1pPr marL="173032" indent="-157158" algn="l" defTabSz="457184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None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1pPr>
      <a:lvl2pPr marL="361938" indent="-182557" algn="l" defTabSz="447659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itchFamily="34" charset="0"/>
        <a:buChar char="•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2pPr>
      <a:lvl3pPr marL="538144" indent="-179382" algn="l" defTabSz="457184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itchFamily="34" charset="0"/>
        <a:buChar char="‒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3pPr>
      <a:lvl4pPr marL="719113" indent="-179382" algn="l" defTabSz="457184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4pPr>
      <a:lvl5pPr marL="896906" indent="-185731" algn="l" defTabSz="457184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Arial"/>
          <a:ea typeface="+mn-ea"/>
          <a:cs typeface="Arial"/>
        </a:defRPr>
      </a:lvl5pPr>
      <a:lvl6pPr marL="896080" indent="-182874" algn="l" defTabSz="457184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–"/>
        <a:defRPr sz="1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896080" indent="-182874" algn="l" defTabSz="457184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–"/>
        <a:defRPr sz="900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3428879" indent="-228592" algn="l" defTabSz="4571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2" algn="l" defTabSz="45718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4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3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4571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41" userDrawn="1">
          <p15:clr>
            <a:srgbClr val="F26B43"/>
          </p15:clr>
        </p15:guide>
        <p15:guide id="4" orient="horz" pos="690" userDrawn="1">
          <p15:clr>
            <a:srgbClr val="F26B43"/>
          </p15:clr>
        </p15:guide>
        <p15:guide id="5" orient="horz" pos="894" userDrawn="1">
          <p15:clr>
            <a:srgbClr val="F26B43"/>
          </p15:clr>
        </p15:guide>
        <p15:guide id="6" orient="horz" pos="2618" userDrawn="1">
          <p15:clr>
            <a:srgbClr val="F26B43"/>
          </p15:clr>
        </p15:guide>
        <p15:guide id="7" orient="horz" pos="2822" userDrawn="1">
          <p15:clr>
            <a:srgbClr val="F26B43"/>
          </p15:clr>
        </p15:guide>
        <p15:guide id="8" orient="horz" pos="3125" userDrawn="1">
          <p15:clr>
            <a:srgbClr val="F26B43"/>
          </p15:clr>
        </p15:guide>
        <p15:guide id="9" pos="5511" userDrawn="1">
          <p15:clr>
            <a:srgbClr val="F26B43"/>
          </p15:clr>
        </p15:guide>
        <p15:guide id="10" pos="249" userDrawn="1">
          <p15:clr>
            <a:srgbClr val="F26B43"/>
          </p15:clr>
        </p15:guide>
        <p15:guide id="11" orient="horz" pos="2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hyperlink" Target="https://twitter.com/SchneiderElec" TargetMode="External"/><Relationship Id="rId18" Type="http://schemas.openxmlformats.org/officeDocument/2006/relationships/image" Target="../media/image92.svg"/><Relationship Id="rId3" Type="http://schemas.openxmlformats.org/officeDocument/2006/relationships/hyperlink" Target="https://www.se.com/ww/en/" TargetMode="External"/><Relationship Id="rId21" Type="http://schemas.openxmlformats.org/officeDocument/2006/relationships/image" Target="../media/image94.svg"/><Relationship Id="rId7" Type="http://schemas.openxmlformats.org/officeDocument/2006/relationships/hyperlink" Target="https://www.linkedin.com/company/schneider-electric/" TargetMode="External"/><Relationship Id="rId12" Type="http://schemas.openxmlformats.org/officeDocument/2006/relationships/image" Target="../media/image88.svg"/><Relationship Id="rId17" Type="http://schemas.openxmlformats.org/officeDocument/2006/relationships/image" Target="../media/image91.png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www.instagram.com/schneiderelectric/" TargetMode="External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svg"/><Relationship Id="rId11" Type="http://schemas.openxmlformats.org/officeDocument/2006/relationships/image" Target="../media/image87.png"/><Relationship Id="rId5" Type="http://schemas.openxmlformats.org/officeDocument/2006/relationships/image" Target="../media/image83.png"/><Relationship Id="rId15" Type="http://schemas.openxmlformats.org/officeDocument/2006/relationships/image" Target="../media/image90.svg"/><Relationship Id="rId10" Type="http://schemas.openxmlformats.org/officeDocument/2006/relationships/hyperlink" Target="https://www.youtube.com/user/SchneiderCorporate" TargetMode="External"/><Relationship Id="rId19" Type="http://schemas.openxmlformats.org/officeDocument/2006/relationships/hyperlink" Target="https://blog.se.com/" TargetMode="External"/><Relationship Id="rId4" Type="http://schemas.openxmlformats.org/officeDocument/2006/relationships/hyperlink" Target="https://www.facebook.com/SchneiderElectric" TargetMode="External"/><Relationship Id="rId9" Type="http://schemas.openxmlformats.org/officeDocument/2006/relationships/image" Target="../media/image86.svg"/><Relationship Id="rId14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56CE22B3-EE1D-0FBF-A5A7-345386FE4B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1242C1-1767-FE6B-F77F-6EA114E981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Canalis for EV</a:t>
            </a:r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4A05AADB-419C-6297-9E72-24CE04AC0F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Tutorial to use Canbrass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B4A8596-DEDE-8D31-6A54-AD482370CB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AEE33D-B9B3-4626-EB5C-804DED898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887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88C4FEF-A523-7E52-1837-2B6DB8AD67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E4D0A5C-4296-B62B-62A4-F466CE01FB03}"/>
              </a:ext>
            </a:extLst>
          </p:cNvPr>
          <p:cNvSpPr/>
          <p:nvPr/>
        </p:nvSpPr>
        <p:spPr>
          <a:xfrm>
            <a:off x="5379720" y="14863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622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AC3C5D-6884-EB26-5BCA-2214475633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FED97710-25C4-152D-BA2C-D996A0B00011}"/>
              </a:ext>
            </a:extLst>
          </p:cNvPr>
          <p:cNvSpPr/>
          <p:nvPr/>
        </p:nvSpPr>
        <p:spPr>
          <a:xfrm>
            <a:off x="215583" y="7319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902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99267B-865F-CA6D-9115-496B39B3EA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706F48A-9728-D81C-F38A-F0DEBA251E7F}"/>
              </a:ext>
            </a:extLst>
          </p:cNvPr>
          <p:cNvSpPr/>
          <p:nvPr/>
        </p:nvSpPr>
        <p:spPr>
          <a:xfrm>
            <a:off x="1311433" y="17073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A8C9562-25C9-CFF4-C103-9CA41CC896F1}"/>
              </a:ext>
            </a:extLst>
          </p:cNvPr>
          <p:cNvSpPr/>
          <p:nvPr/>
        </p:nvSpPr>
        <p:spPr>
          <a:xfrm>
            <a:off x="620236" y="88841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420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B3DE3D-37CD-B905-27E2-980FAAB453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30FF3F9-FFED-7A80-9B5E-9B676936626A}"/>
              </a:ext>
            </a:extLst>
          </p:cNvPr>
          <p:cNvSpPr/>
          <p:nvPr/>
        </p:nvSpPr>
        <p:spPr>
          <a:xfrm>
            <a:off x="1051560" y="24358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857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F713EC-AB8D-C6C6-FC8A-48CED8CE1A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309BAB3-F18F-35E8-B9AC-E3124B48F9E2}"/>
              </a:ext>
            </a:extLst>
          </p:cNvPr>
          <p:cNvSpPr/>
          <p:nvPr/>
        </p:nvSpPr>
        <p:spPr>
          <a:xfrm>
            <a:off x="5669280" y="36351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EC77C6F-3A4B-9F05-B7FE-32CB75C765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19009610-9C15-8C5D-2CE2-3C1BB35FF269}"/>
              </a:ext>
            </a:extLst>
          </p:cNvPr>
          <p:cNvSpPr/>
          <p:nvPr/>
        </p:nvSpPr>
        <p:spPr>
          <a:xfrm>
            <a:off x="1391398" y="132336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0071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F713EC-AB8D-C6C6-FC8A-48CED8CE1A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309BAB3-F18F-35E8-B9AC-E3124B48F9E2}"/>
              </a:ext>
            </a:extLst>
          </p:cNvPr>
          <p:cNvSpPr/>
          <p:nvPr/>
        </p:nvSpPr>
        <p:spPr>
          <a:xfrm>
            <a:off x="5669280" y="36351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EC77C6F-3A4B-9F05-B7FE-32CB75C765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19009610-9C15-8C5D-2CE2-3C1BB35FF269}"/>
              </a:ext>
            </a:extLst>
          </p:cNvPr>
          <p:cNvSpPr/>
          <p:nvPr/>
        </p:nvSpPr>
        <p:spPr>
          <a:xfrm>
            <a:off x="3235438" y="131574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32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F713EC-AB8D-C6C6-FC8A-48CED8CE1A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309BAB3-F18F-35E8-B9AC-E3124B48F9E2}"/>
              </a:ext>
            </a:extLst>
          </p:cNvPr>
          <p:cNvSpPr/>
          <p:nvPr/>
        </p:nvSpPr>
        <p:spPr>
          <a:xfrm>
            <a:off x="5669280" y="36351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EC77C6F-3A4B-9F05-B7FE-32CB75C765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19009610-9C15-8C5D-2CE2-3C1BB35FF269}"/>
              </a:ext>
            </a:extLst>
          </p:cNvPr>
          <p:cNvSpPr/>
          <p:nvPr/>
        </p:nvSpPr>
        <p:spPr>
          <a:xfrm>
            <a:off x="2691446" y="17500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4410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F713EC-AB8D-C6C6-FC8A-48CED8CE1A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309BAB3-F18F-35E8-B9AC-E3124B48F9E2}"/>
              </a:ext>
            </a:extLst>
          </p:cNvPr>
          <p:cNvSpPr/>
          <p:nvPr/>
        </p:nvSpPr>
        <p:spPr>
          <a:xfrm>
            <a:off x="5669280" y="36351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EC77C6F-3A4B-9F05-B7FE-32CB75C765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19009610-9C15-8C5D-2CE2-3C1BB35FF269}"/>
              </a:ext>
            </a:extLst>
          </p:cNvPr>
          <p:cNvSpPr/>
          <p:nvPr/>
        </p:nvSpPr>
        <p:spPr>
          <a:xfrm>
            <a:off x="3227818" y="174246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030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B79D469-2C17-1018-3BFD-AF5491C1BE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E071341-8398-43F4-1117-8D28F66BCC6E}"/>
              </a:ext>
            </a:extLst>
          </p:cNvPr>
          <p:cNvSpPr/>
          <p:nvPr/>
        </p:nvSpPr>
        <p:spPr>
          <a:xfrm>
            <a:off x="4800600" y="225300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9210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BB42E97-C348-E9CF-9AC0-13C42A9519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9957D05F-CA6B-AA5D-9B63-BEA309D03621}"/>
              </a:ext>
            </a:extLst>
          </p:cNvPr>
          <p:cNvSpPr/>
          <p:nvPr/>
        </p:nvSpPr>
        <p:spPr>
          <a:xfrm>
            <a:off x="1391398" y="9072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188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3F31BBD-9433-38A6-432C-48067D6BBE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A368F6C-3BA5-CBF9-8D5F-652BC132DF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E8A66F-3878-F2FE-83DB-9B26E0A66B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1E544BBE-D446-B7B6-8387-0AF6F50E44C2}"/>
              </a:ext>
            </a:extLst>
          </p:cNvPr>
          <p:cNvSpPr/>
          <p:nvPr/>
        </p:nvSpPr>
        <p:spPr>
          <a:xfrm>
            <a:off x="5669280" y="36351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716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F80243B-9F9C-C93E-035C-DF01C1BEF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7A3A742-A3BE-A422-3E0D-31B139B3D812}"/>
              </a:ext>
            </a:extLst>
          </p:cNvPr>
          <p:cNvSpPr/>
          <p:nvPr/>
        </p:nvSpPr>
        <p:spPr>
          <a:xfrm>
            <a:off x="2625838" y="113286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420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F80243B-9F9C-C93E-035C-DF01C1BEF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1"/>
            <a:ext cx="9144000" cy="4871778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E087B56B-438E-B703-C3A0-0B6D4BDB6C4E}"/>
              </a:ext>
            </a:extLst>
          </p:cNvPr>
          <p:cNvSpPr/>
          <p:nvPr/>
        </p:nvSpPr>
        <p:spPr>
          <a:xfrm>
            <a:off x="5410200" y="293881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896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580BBF-BE3A-BEC6-0D3F-1969C9B477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C8EDC03-563A-8492-A832-A97952963476}"/>
              </a:ext>
            </a:extLst>
          </p:cNvPr>
          <p:cNvSpPr/>
          <p:nvPr/>
        </p:nvSpPr>
        <p:spPr>
          <a:xfrm>
            <a:off x="5364480" y="198501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7122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057FA1-9374-D2F9-E557-03251E870A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3786CC2-17F7-5645-8C96-C5B0F41BA4AC}"/>
              </a:ext>
            </a:extLst>
          </p:cNvPr>
          <p:cNvSpPr/>
          <p:nvPr/>
        </p:nvSpPr>
        <p:spPr>
          <a:xfrm>
            <a:off x="947103" y="88841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618A628-53A0-FCC9-1DD5-74EA5AD7293B}"/>
              </a:ext>
            </a:extLst>
          </p:cNvPr>
          <p:cNvSpPr/>
          <p:nvPr/>
        </p:nvSpPr>
        <p:spPr>
          <a:xfrm>
            <a:off x="1757158" y="1612841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162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F5F89A7-446C-A1CA-6EB9-B037CA26E4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8DCC30D-6884-DBD3-100F-BC3621AA9994}"/>
              </a:ext>
            </a:extLst>
          </p:cNvPr>
          <p:cNvSpPr/>
          <p:nvPr/>
        </p:nvSpPr>
        <p:spPr>
          <a:xfrm>
            <a:off x="2743200" y="11205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012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B484E07-52AE-2F2D-64F5-BA3A8BEFE5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92B9AA63-1093-E9A2-4D90-9C1A53D5C1B5}"/>
              </a:ext>
            </a:extLst>
          </p:cNvPr>
          <p:cNvSpPr/>
          <p:nvPr/>
        </p:nvSpPr>
        <p:spPr>
          <a:xfrm>
            <a:off x="5356860" y="288417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C024F07-59D1-7B60-C9CD-BE7318C0B8B6}"/>
              </a:ext>
            </a:extLst>
          </p:cNvPr>
          <p:cNvSpPr/>
          <p:nvPr/>
        </p:nvSpPr>
        <p:spPr>
          <a:xfrm>
            <a:off x="2186940" y="132207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902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3E52065-9FD0-7CDC-A324-EEE3DE30A2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CEBF96A-BFA2-CDD2-D816-203C778D44B7}"/>
              </a:ext>
            </a:extLst>
          </p:cNvPr>
          <p:cNvSpPr/>
          <p:nvPr/>
        </p:nvSpPr>
        <p:spPr>
          <a:xfrm>
            <a:off x="4267200" y="171960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738056E-858B-3D91-408C-32C5816E3C46}"/>
              </a:ext>
            </a:extLst>
          </p:cNvPr>
          <p:cNvSpPr/>
          <p:nvPr/>
        </p:nvSpPr>
        <p:spPr>
          <a:xfrm>
            <a:off x="2225040" y="11785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410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E53A4C-97EC-7860-E69D-295DE0E2BE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3335173B-BB62-7ACF-900E-CA01B3E59703}"/>
              </a:ext>
            </a:extLst>
          </p:cNvPr>
          <p:cNvSpPr/>
          <p:nvPr/>
        </p:nvSpPr>
        <p:spPr>
          <a:xfrm>
            <a:off x="5402580" y="19664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DA693B8-F422-3336-7228-DBCBD40C13C0}"/>
              </a:ext>
            </a:extLst>
          </p:cNvPr>
          <p:cNvSpPr/>
          <p:nvPr/>
        </p:nvSpPr>
        <p:spPr>
          <a:xfrm>
            <a:off x="2103120" y="13110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6416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049136-C5DF-07B9-2D80-E5B79D5269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3A0AC07A-0237-E019-DAF7-3B1E38C2E36A}"/>
              </a:ext>
            </a:extLst>
          </p:cNvPr>
          <p:cNvSpPr/>
          <p:nvPr/>
        </p:nvSpPr>
        <p:spPr>
          <a:xfrm>
            <a:off x="2186940" y="12958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6337D18-B909-0FAE-30C2-C3B4A3E6B7EC}"/>
              </a:ext>
            </a:extLst>
          </p:cNvPr>
          <p:cNvSpPr/>
          <p:nvPr/>
        </p:nvSpPr>
        <p:spPr>
          <a:xfrm>
            <a:off x="5341620" y="19511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00144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7228A10-3987-6CE2-A1CE-38455AB5E0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2998186F-2F61-DA42-5115-0D9BD74023AD}"/>
              </a:ext>
            </a:extLst>
          </p:cNvPr>
          <p:cNvSpPr/>
          <p:nvPr/>
        </p:nvSpPr>
        <p:spPr>
          <a:xfrm>
            <a:off x="2171700" y="13187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1E2E584-47EF-3BD2-5E3C-F032EC78BA49}"/>
              </a:ext>
            </a:extLst>
          </p:cNvPr>
          <p:cNvSpPr/>
          <p:nvPr/>
        </p:nvSpPr>
        <p:spPr>
          <a:xfrm>
            <a:off x="5356860" y="19359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799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B885001-974C-C171-9CD6-2BACC47983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D4B2A9CE-8C93-FB7C-76BC-37F8CB29690C}"/>
              </a:ext>
            </a:extLst>
          </p:cNvPr>
          <p:cNvSpPr/>
          <p:nvPr/>
        </p:nvSpPr>
        <p:spPr>
          <a:xfrm>
            <a:off x="4274820" y="15396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0213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01D0A8-33DD-3493-FF9B-A6088CBD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0BD12F5-4222-73A0-05E3-B6590AA0230C}"/>
              </a:ext>
            </a:extLst>
          </p:cNvPr>
          <p:cNvSpPr/>
          <p:nvPr/>
        </p:nvSpPr>
        <p:spPr>
          <a:xfrm>
            <a:off x="2148840" y="12882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F0DE5D5-EB92-425E-F08A-3F93880E3DF7}"/>
              </a:ext>
            </a:extLst>
          </p:cNvPr>
          <p:cNvSpPr/>
          <p:nvPr/>
        </p:nvSpPr>
        <p:spPr>
          <a:xfrm>
            <a:off x="5349240" y="19359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5651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79C493-1F5C-F3D9-F94B-BB2E1990EC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1512A12-11AF-96B9-E0F8-D4795CCD23BE}"/>
              </a:ext>
            </a:extLst>
          </p:cNvPr>
          <p:cNvSpPr/>
          <p:nvPr/>
        </p:nvSpPr>
        <p:spPr>
          <a:xfrm>
            <a:off x="3482340" y="13263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7185ED2-1721-CBB0-E6C8-BB769CDDCB58}"/>
              </a:ext>
            </a:extLst>
          </p:cNvPr>
          <p:cNvSpPr/>
          <p:nvPr/>
        </p:nvSpPr>
        <p:spPr>
          <a:xfrm>
            <a:off x="5372100" y="19359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007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B4D9703-37B6-A609-514E-D97DDFB9D8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C4DADC6-2580-37B9-84E0-7741C5F74794}"/>
              </a:ext>
            </a:extLst>
          </p:cNvPr>
          <p:cNvSpPr/>
          <p:nvPr/>
        </p:nvSpPr>
        <p:spPr>
          <a:xfrm>
            <a:off x="5379720" y="193929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D7C58AE0-7535-74C2-6D4C-3525127E905D}"/>
              </a:ext>
            </a:extLst>
          </p:cNvPr>
          <p:cNvSpPr/>
          <p:nvPr/>
        </p:nvSpPr>
        <p:spPr>
          <a:xfrm>
            <a:off x="3489960" y="129921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7092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1CB0C4-8082-139E-13E7-D2A150B880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20250A1-380F-3676-0AD0-E9FB3804CBC3}"/>
              </a:ext>
            </a:extLst>
          </p:cNvPr>
          <p:cNvSpPr/>
          <p:nvPr/>
        </p:nvSpPr>
        <p:spPr>
          <a:xfrm>
            <a:off x="4747260" y="12501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5405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B3CA4B0-5A52-426F-9541-4FE0B53377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1C10CB5E-DC51-9F58-EAEC-D867C118FD8B}"/>
              </a:ext>
            </a:extLst>
          </p:cNvPr>
          <p:cNvSpPr/>
          <p:nvPr/>
        </p:nvSpPr>
        <p:spPr>
          <a:xfrm>
            <a:off x="4747260" y="12501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B7B247D-46A4-68F2-DEFB-56DE290FFBC6}"/>
              </a:ext>
            </a:extLst>
          </p:cNvPr>
          <p:cNvSpPr/>
          <p:nvPr/>
        </p:nvSpPr>
        <p:spPr>
          <a:xfrm>
            <a:off x="2133600" y="13339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6048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12F179-43EA-1023-8B1C-D23CEC06B1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00D12C5-48EA-DB9D-6DE5-C8D68DAFDB48}"/>
              </a:ext>
            </a:extLst>
          </p:cNvPr>
          <p:cNvSpPr/>
          <p:nvPr/>
        </p:nvSpPr>
        <p:spPr>
          <a:xfrm>
            <a:off x="2148840" y="13187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77301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03DFB46-EF58-A9A1-1A9E-CF3D9DD835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15CAB0F-E758-5213-8479-791A75C7A814}"/>
              </a:ext>
            </a:extLst>
          </p:cNvPr>
          <p:cNvSpPr/>
          <p:nvPr/>
        </p:nvSpPr>
        <p:spPr>
          <a:xfrm>
            <a:off x="4328160" y="15701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231B2E3-B617-959B-54F1-6BDA04F89ECB}"/>
              </a:ext>
            </a:extLst>
          </p:cNvPr>
          <p:cNvSpPr/>
          <p:nvPr/>
        </p:nvSpPr>
        <p:spPr>
          <a:xfrm>
            <a:off x="2148840" y="13110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88471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C400F55-10CC-E07A-0AC6-A1AC2E0663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E1C988E-F0B8-E6B7-D111-9D8A5AAABE7F}"/>
              </a:ext>
            </a:extLst>
          </p:cNvPr>
          <p:cNvSpPr/>
          <p:nvPr/>
        </p:nvSpPr>
        <p:spPr>
          <a:xfrm>
            <a:off x="2141220" y="13187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DBA46B-75BE-0E28-5874-0E77BF5FA727}"/>
              </a:ext>
            </a:extLst>
          </p:cNvPr>
          <p:cNvSpPr/>
          <p:nvPr/>
        </p:nvSpPr>
        <p:spPr>
          <a:xfrm>
            <a:off x="5334000" y="19587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85037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610F55B-4B6F-6B8B-8BF2-1FBEFF46AB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4A6A148-A40E-DEFA-673B-A80847BCDDFB}"/>
              </a:ext>
            </a:extLst>
          </p:cNvPr>
          <p:cNvSpPr/>
          <p:nvPr/>
        </p:nvSpPr>
        <p:spPr>
          <a:xfrm>
            <a:off x="4389120" y="11053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14383C7-BDFF-C384-542A-73ADB8836249}"/>
              </a:ext>
            </a:extLst>
          </p:cNvPr>
          <p:cNvSpPr/>
          <p:nvPr/>
        </p:nvSpPr>
        <p:spPr>
          <a:xfrm>
            <a:off x="3505200" y="14711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596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0CD26B9-3313-A4C5-4F15-938C94E89A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ADD9432A-5F97-3310-7D83-98E47B03D7CE}"/>
              </a:ext>
            </a:extLst>
          </p:cNvPr>
          <p:cNvSpPr/>
          <p:nvPr/>
        </p:nvSpPr>
        <p:spPr>
          <a:xfrm>
            <a:off x="3947160" y="25150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540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68034B6-B0E3-0CFD-B6AE-97C862BA3E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D0A8EA4-AEBA-5AD3-EF0B-D33C51D61DB9}"/>
              </a:ext>
            </a:extLst>
          </p:cNvPr>
          <p:cNvSpPr/>
          <p:nvPr/>
        </p:nvSpPr>
        <p:spPr>
          <a:xfrm>
            <a:off x="6050280" y="17606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71263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8478E1-EAEC-2945-E315-46F97E9677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3FD04895-BC96-C23B-2B66-685E9A1C7A13}"/>
              </a:ext>
            </a:extLst>
          </p:cNvPr>
          <p:cNvSpPr/>
          <p:nvPr/>
        </p:nvSpPr>
        <p:spPr>
          <a:xfrm>
            <a:off x="4335780" y="31094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5041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4D666C-2461-4B72-B4BF-CD0C13C0E5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288AE937-A8A9-D2C3-2635-3254A0918158}"/>
              </a:ext>
            </a:extLst>
          </p:cNvPr>
          <p:cNvSpPr/>
          <p:nvPr/>
        </p:nvSpPr>
        <p:spPr>
          <a:xfrm>
            <a:off x="4152900" y="26979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10268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9F8E37-5DE5-26D6-060D-0DDC3F11CD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509C047-1A01-4378-04BF-99E157350ADF}"/>
              </a:ext>
            </a:extLst>
          </p:cNvPr>
          <p:cNvSpPr/>
          <p:nvPr/>
        </p:nvSpPr>
        <p:spPr>
          <a:xfrm>
            <a:off x="4335780" y="14177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7525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BBCEE32-8A65-10B8-C627-9ECB7808A6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193E808-A77B-DE94-2164-1A22FADA183B}"/>
              </a:ext>
            </a:extLst>
          </p:cNvPr>
          <p:cNvSpPr/>
          <p:nvPr/>
        </p:nvSpPr>
        <p:spPr>
          <a:xfrm>
            <a:off x="3512820" y="13110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39316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871A30-787C-6AA2-A659-633D6B5E0A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43F2AE7-A10B-4309-AE2F-F9DE48EC8C93}"/>
              </a:ext>
            </a:extLst>
          </p:cNvPr>
          <p:cNvSpPr/>
          <p:nvPr/>
        </p:nvSpPr>
        <p:spPr>
          <a:xfrm>
            <a:off x="4678680" y="33761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7959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EDE509-0EDA-25E9-4C4F-6D96C8831F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E3670AF-DB3D-4D87-2681-BD50F7742566}"/>
              </a:ext>
            </a:extLst>
          </p:cNvPr>
          <p:cNvSpPr/>
          <p:nvPr/>
        </p:nvSpPr>
        <p:spPr>
          <a:xfrm>
            <a:off x="4572000" y="31856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98141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F80597-25C1-EEB4-AFC1-49DAB271FD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BB0320A-25CF-507D-3F00-4B272C925A4B}"/>
              </a:ext>
            </a:extLst>
          </p:cNvPr>
          <p:cNvSpPr/>
          <p:nvPr/>
        </p:nvSpPr>
        <p:spPr>
          <a:xfrm>
            <a:off x="4815840" y="35742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00205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161BA9-4D08-49F4-1A82-0F07BA95E1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1D85D8A-EC94-2050-0A04-23C35B3C1EAF}"/>
              </a:ext>
            </a:extLst>
          </p:cNvPr>
          <p:cNvSpPr/>
          <p:nvPr/>
        </p:nvSpPr>
        <p:spPr>
          <a:xfrm>
            <a:off x="2186940" y="15320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00118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1C9048-7256-9A54-7EB3-871413F321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2FC429A4-7633-A3AC-F50C-42DF8ADC5F05}"/>
              </a:ext>
            </a:extLst>
          </p:cNvPr>
          <p:cNvSpPr/>
          <p:nvPr/>
        </p:nvSpPr>
        <p:spPr>
          <a:xfrm>
            <a:off x="2705100" y="207012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27953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AA17685-1624-76AD-F13A-B765997507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FCA015F7-8082-27B0-806E-1647CAFC907F}"/>
              </a:ext>
            </a:extLst>
          </p:cNvPr>
          <p:cNvSpPr/>
          <p:nvPr/>
        </p:nvSpPr>
        <p:spPr>
          <a:xfrm>
            <a:off x="6941820" y="12425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34A9B1C-B41F-A9F3-4F74-6E8D08DFF45A}"/>
              </a:ext>
            </a:extLst>
          </p:cNvPr>
          <p:cNvSpPr/>
          <p:nvPr/>
        </p:nvSpPr>
        <p:spPr>
          <a:xfrm>
            <a:off x="3467100" y="15244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059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281AE24-045D-053E-5855-1374823C9F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3B8534EF-D40F-5589-01B5-26E53D0F260C}"/>
              </a:ext>
            </a:extLst>
          </p:cNvPr>
          <p:cNvSpPr/>
          <p:nvPr/>
        </p:nvSpPr>
        <p:spPr>
          <a:xfrm>
            <a:off x="5311140" y="15549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88319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D5EE08A-1867-AED5-074A-69DAFE1468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9A47A66-073B-3938-4739-B758E2596D1B}"/>
              </a:ext>
            </a:extLst>
          </p:cNvPr>
          <p:cNvSpPr/>
          <p:nvPr/>
        </p:nvSpPr>
        <p:spPr>
          <a:xfrm>
            <a:off x="2415540" y="10977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D8373D1E-E3E6-A7D1-92A8-2E17E02DA8B5}"/>
              </a:ext>
            </a:extLst>
          </p:cNvPr>
          <p:cNvSpPr/>
          <p:nvPr/>
        </p:nvSpPr>
        <p:spPr>
          <a:xfrm>
            <a:off x="3017520" y="28503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90134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642A37B-4950-61CF-824D-C49416C1A0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21F18624-A9AC-7AFD-4188-4D5CD5EF4822}"/>
              </a:ext>
            </a:extLst>
          </p:cNvPr>
          <p:cNvSpPr/>
          <p:nvPr/>
        </p:nvSpPr>
        <p:spPr>
          <a:xfrm>
            <a:off x="91440" y="24358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79048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B9B0AF-CBF1-FB6D-431E-14FA4A430F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F324A04-C016-C8B0-2B90-D499C775DED3}"/>
              </a:ext>
            </a:extLst>
          </p:cNvPr>
          <p:cNvSpPr/>
          <p:nvPr/>
        </p:nvSpPr>
        <p:spPr>
          <a:xfrm>
            <a:off x="4572000" y="225300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B433045-D04B-18FA-211E-F3D6C4C4FC09}"/>
              </a:ext>
            </a:extLst>
          </p:cNvPr>
          <p:cNvSpPr/>
          <p:nvPr/>
        </p:nvSpPr>
        <p:spPr>
          <a:xfrm>
            <a:off x="3268980" y="17881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45715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BC09C50-E46C-092F-B825-888ADADB4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9E14073A-B990-4CFA-E70C-C6402187C7AF}"/>
              </a:ext>
            </a:extLst>
          </p:cNvPr>
          <p:cNvSpPr/>
          <p:nvPr/>
        </p:nvSpPr>
        <p:spPr>
          <a:xfrm>
            <a:off x="1391398" y="13034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8431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8ECFFA-04E6-24A7-F884-DE92A22C17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A9A22E1-EDDF-E95A-C9EB-81B6D0EC08CF}"/>
              </a:ext>
            </a:extLst>
          </p:cNvPr>
          <p:cNvSpPr/>
          <p:nvPr/>
        </p:nvSpPr>
        <p:spPr>
          <a:xfrm>
            <a:off x="1391398" y="13339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38106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83AB848-0DF4-CCC2-9527-9190D4080A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9F073D5-2AB4-6DB8-5B14-430BFD2C3CFC}"/>
              </a:ext>
            </a:extLst>
          </p:cNvPr>
          <p:cNvSpPr/>
          <p:nvPr/>
        </p:nvSpPr>
        <p:spPr>
          <a:xfrm>
            <a:off x="32703" y="24358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4238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ABE1BE1-2DF1-2287-9936-FDB43DBA25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4E6E93B-3552-ECB1-DDFB-4755849B2663}"/>
              </a:ext>
            </a:extLst>
          </p:cNvPr>
          <p:cNvSpPr/>
          <p:nvPr/>
        </p:nvSpPr>
        <p:spPr>
          <a:xfrm>
            <a:off x="4655820" y="238887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9BDB3EF-812A-868B-B976-ADE0B1BC6B87}"/>
              </a:ext>
            </a:extLst>
          </p:cNvPr>
          <p:cNvSpPr/>
          <p:nvPr/>
        </p:nvSpPr>
        <p:spPr>
          <a:xfrm>
            <a:off x="3299460" y="187833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11796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7587D9-52DF-F490-08AF-B01950B042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A255CAA6-21C4-D463-52C5-272CCC9B8757}"/>
              </a:ext>
            </a:extLst>
          </p:cNvPr>
          <p:cNvSpPr/>
          <p:nvPr/>
        </p:nvSpPr>
        <p:spPr>
          <a:xfrm>
            <a:off x="2080260" y="31703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5920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552EF0-60B1-893B-95AE-31E8EB4B8D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D70D3186-9592-0ED3-2226-9F72B5018ACF}"/>
              </a:ext>
            </a:extLst>
          </p:cNvPr>
          <p:cNvSpPr/>
          <p:nvPr/>
        </p:nvSpPr>
        <p:spPr>
          <a:xfrm>
            <a:off x="137160" y="28960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29508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A89270-5B15-A136-C174-7E3539B275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81B7F46-DB7E-143F-6E20-1C0B91E9A313}"/>
              </a:ext>
            </a:extLst>
          </p:cNvPr>
          <p:cNvSpPr/>
          <p:nvPr/>
        </p:nvSpPr>
        <p:spPr>
          <a:xfrm>
            <a:off x="3848100" y="36199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5946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3CEF01-5B03-BE1D-D110-40BE10BB8E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371"/>
          <a:stretch/>
        </p:blipFill>
        <p:spPr>
          <a:xfrm>
            <a:off x="0" y="0"/>
            <a:ext cx="9144000" cy="481584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4C4B20E-8900-A39E-6070-2EE654E126FC}"/>
              </a:ext>
            </a:extLst>
          </p:cNvPr>
          <p:cNvSpPr/>
          <p:nvPr/>
        </p:nvSpPr>
        <p:spPr>
          <a:xfrm>
            <a:off x="5379720" y="15320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56312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DD5C6A5-CD6D-D3CB-264F-1CE38981B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FA63268-35CC-E9FC-2D4A-9C0FC75A30EF}"/>
              </a:ext>
            </a:extLst>
          </p:cNvPr>
          <p:cNvSpPr/>
          <p:nvPr/>
        </p:nvSpPr>
        <p:spPr>
          <a:xfrm>
            <a:off x="581343" y="19968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39879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0274630-7459-BABF-15A3-2FC861290F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C123C15-0DAA-183C-12C6-080D4AEC7F82}"/>
              </a:ext>
            </a:extLst>
          </p:cNvPr>
          <p:cNvSpPr/>
          <p:nvPr/>
        </p:nvSpPr>
        <p:spPr>
          <a:xfrm>
            <a:off x="4754880" y="11586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93034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CF8B4FF-EB15-C607-425B-2F1B81A31C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26028C5-5653-9DC8-8299-C748F34DAD81}"/>
              </a:ext>
            </a:extLst>
          </p:cNvPr>
          <p:cNvSpPr/>
          <p:nvPr/>
        </p:nvSpPr>
        <p:spPr>
          <a:xfrm>
            <a:off x="581343" y="21340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481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5F66057-13C8-00AC-E27E-763E93322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F7CDF28-0D6A-CF0C-4E1D-29C5A5AC4C38}"/>
              </a:ext>
            </a:extLst>
          </p:cNvPr>
          <p:cNvSpPr/>
          <p:nvPr/>
        </p:nvSpPr>
        <p:spPr>
          <a:xfrm>
            <a:off x="1234440" y="11815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54129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4C694AF-F561-C315-DE02-ED7B58CFE8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B418706-75AF-1B8D-006E-E793D97A70F5}"/>
              </a:ext>
            </a:extLst>
          </p:cNvPr>
          <p:cNvSpPr/>
          <p:nvPr/>
        </p:nvSpPr>
        <p:spPr>
          <a:xfrm>
            <a:off x="1196340" y="8234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73873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1A4D8E-E675-EC08-1DF9-0C92299C86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2103A56-CC5A-75A2-19A4-B5DEEC1A3B0E}"/>
              </a:ext>
            </a:extLst>
          </p:cNvPr>
          <p:cNvSpPr/>
          <p:nvPr/>
        </p:nvSpPr>
        <p:spPr>
          <a:xfrm>
            <a:off x="8481060" y="7624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272555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A0162A-18C3-CF4E-3D37-0CA6F8BC04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4D7906B8-993F-7AD9-3C8F-0E95189C4D15}"/>
              </a:ext>
            </a:extLst>
          </p:cNvPr>
          <p:cNvSpPr/>
          <p:nvPr/>
        </p:nvSpPr>
        <p:spPr>
          <a:xfrm>
            <a:off x="99060" y="2571750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94981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AECFDF3-55E1-EBA0-AC72-040A4F8EFF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2127EDBC-DF3F-5052-41C7-1CE71CE6547F}"/>
              </a:ext>
            </a:extLst>
          </p:cNvPr>
          <p:cNvSpPr/>
          <p:nvPr/>
        </p:nvSpPr>
        <p:spPr>
          <a:xfrm>
            <a:off x="121920" y="24358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49366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9E28A1-C9A8-BCDA-CAB6-E61DC6606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D75B09F6-4A02-EB8E-C401-A6664EF59E56}"/>
              </a:ext>
            </a:extLst>
          </p:cNvPr>
          <p:cNvSpPr/>
          <p:nvPr/>
        </p:nvSpPr>
        <p:spPr>
          <a:xfrm>
            <a:off x="2412478" y="11023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31267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EB108A-B1B2-EBDA-725C-D6CBD36BBF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D144565-9A8A-75F2-1DAE-1954D8EF9483}"/>
              </a:ext>
            </a:extLst>
          </p:cNvPr>
          <p:cNvSpPr/>
          <p:nvPr/>
        </p:nvSpPr>
        <p:spPr>
          <a:xfrm>
            <a:off x="1837123" y="225300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E6A142AD-0363-A3AD-3A15-27FF28A6A530}"/>
              </a:ext>
            </a:extLst>
          </p:cNvPr>
          <p:cNvSpPr/>
          <p:nvPr/>
        </p:nvSpPr>
        <p:spPr>
          <a:xfrm>
            <a:off x="5189923" y="207012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E7C9C0F-E879-C833-37EB-D7A9925B6372}"/>
              </a:ext>
            </a:extLst>
          </p:cNvPr>
          <p:cNvSpPr/>
          <p:nvPr/>
        </p:nvSpPr>
        <p:spPr>
          <a:xfrm>
            <a:off x="1128553" y="7975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A5522317-BE34-C9E4-FEB3-D3479BB68FD2}"/>
              </a:ext>
            </a:extLst>
          </p:cNvPr>
          <p:cNvSpPr/>
          <p:nvPr/>
        </p:nvSpPr>
        <p:spPr>
          <a:xfrm>
            <a:off x="8596153" y="79758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6655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6E8AC3-CC83-62F3-5FC2-07C3839021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F32D84A5-E869-B47D-834D-E3912220D8B8}"/>
              </a:ext>
            </a:extLst>
          </p:cNvPr>
          <p:cNvSpPr/>
          <p:nvPr/>
        </p:nvSpPr>
        <p:spPr>
          <a:xfrm>
            <a:off x="5364480" y="14711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90208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A1E5EF-B1B6-3974-0105-BF0B4CAD2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6D3F7287-4FF0-5CEF-FD95-973E15DFDC09}"/>
              </a:ext>
            </a:extLst>
          </p:cNvPr>
          <p:cNvSpPr/>
          <p:nvPr/>
        </p:nvSpPr>
        <p:spPr>
          <a:xfrm>
            <a:off x="8054340" y="2253009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5876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59B49F9-EA97-9CBC-A59C-A7A590B390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1AC96345-7940-176D-D814-BBED879E1F96}"/>
              </a:ext>
            </a:extLst>
          </p:cNvPr>
          <p:cNvSpPr/>
          <p:nvPr/>
        </p:nvSpPr>
        <p:spPr>
          <a:xfrm>
            <a:off x="2400300" y="11282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903433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C6DD0A0-AF9A-3773-AB1A-E83C613EA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48A64D-E681-7F99-8E5E-F51B5EB6B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72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729B37E-CDC7-EDAD-DCD9-B77817D9DB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0BC0D0D8-E846-BD75-E24B-CB97176D7921}"/>
              </a:ext>
            </a:extLst>
          </p:cNvPr>
          <p:cNvSpPr/>
          <p:nvPr/>
        </p:nvSpPr>
        <p:spPr>
          <a:xfrm>
            <a:off x="1128553" y="8386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992AA78-8BB1-DD10-895C-78B8E9E3B05F}"/>
              </a:ext>
            </a:extLst>
          </p:cNvPr>
          <p:cNvSpPr/>
          <p:nvPr/>
        </p:nvSpPr>
        <p:spPr>
          <a:xfrm>
            <a:off x="8710453" y="7395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68371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D03BDF-64A3-B7E2-FD68-ECEAC1DA8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15372F06-88DE-D2C4-F3C2-2D7448DD105C}"/>
              </a:ext>
            </a:extLst>
          </p:cNvPr>
          <p:cNvSpPr/>
          <p:nvPr/>
        </p:nvSpPr>
        <p:spPr>
          <a:xfrm>
            <a:off x="-53340" y="27360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34363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30CED6-D5B7-F158-B289-648F3D3196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9C7F255-BC0A-8F32-BB16-E1F0300FA84C}"/>
              </a:ext>
            </a:extLst>
          </p:cNvPr>
          <p:cNvSpPr/>
          <p:nvPr/>
        </p:nvSpPr>
        <p:spPr>
          <a:xfrm>
            <a:off x="400686" y="54908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29875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75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6639F7A-35FC-9421-B203-D1A414FFA4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F5BD12F1-DB2D-0618-95E4-3DCBCF5A5394}"/>
              </a:ext>
            </a:extLst>
          </p:cNvPr>
          <p:cNvSpPr/>
          <p:nvPr/>
        </p:nvSpPr>
        <p:spPr>
          <a:xfrm>
            <a:off x="4892040" y="14558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41799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72FC1FE-E76F-3E54-24A9-111CE258C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C2DEF39-E0D9-B5D5-8D28-50EE444BB5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76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81DCED-CAB0-7F41-DFE0-568384B4E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6241306-B8DB-FD1E-2F26-F98C498C14E4}"/>
              </a:ext>
            </a:extLst>
          </p:cNvPr>
          <p:cNvSpPr/>
          <p:nvPr/>
        </p:nvSpPr>
        <p:spPr>
          <a:xfrm>
            <a:off x="3314700" y="11434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444294A-F695-AF37-9A18-348A750BDF68}"/>
              </a:ext>
            </a:extLst>
          </p:cNvPr>
          <p:cNvSpPr/>
          <p:nvPr/>
        </p:nvSpPr>
        <p:spPr>
          <a:xfrm>
            <a:off x="4145280" y="27893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13813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77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BC172D-DB17-43BD-F850-F78AD4001A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30B9C2D-7846-2269-6419-9A735F631C6D}"/>
              </a:ext>
            </a:extLst>
          </p:cNvPr>
          <p:cNvSpPr/>
          <p:nvPr/>
        </p:nvSpPr>
        <p:spPr>
          <a:xfrm>
            <a:off x="2796540" y="387140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269065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A2034A1-3604-EB19-07C2-D2EF48EA0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A5A05C9-5B9A-A6C6-E203-0FD5086BCA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6417E77-0749-9AEA-0DF4-2EDCB8343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1CD4FFE8-B934-74AF-32D0-308DE9263C90}"/>
              </a:ext>
            </a:extLst>
          </p:cNvPr>
          <p:cNvSpPr/>
          <p:nvPr/>
        </p:nvSpPr>
        <p:spPr>
          <a:xfrm>
            <a:off x="6156960" y="10977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BB2784C-4422-4721-8709-A8B2DFCCD98D}"/>
              </a:ext>
            </a:extLst>
          </p:cNvPr>
          <p:cNvSpPr/>
          <p:nvPr/>
        </p:nvSpPr>
        <p:spPr>
          <a:xfrm>
            <a:off x="3810000" y="109772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2A120BF0-0F84-567C-7CAD-D85D57C8D3D8}"/>
              </a:ext>
            </a:extLst>
          </p:cNvPr>
          <p:cNvSpPr/>
          <p:nvPr/>
        </p:nvSpPr>
        <p:spPr>
          <a:xfrm>
            <a:off x="4693920" y="15244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17091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79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5FE848D-2F34-E924-341F-1C871D5DDF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EA25F9ED-DBD1-67D1-2F4B-CCCDA1F11477}"/>
              </a:ext>
            </a:extLst>
          </p:cNvPr>
          <p:cNvSpPr/>
          <p:nvPr/>
        </p:nvSpPr>
        <p:spPr>
          <a:xfrm>
            <a:off x="1757158" y="88841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9607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E82CA8C-B95B-54F3-5FB3-EED2EBE2D8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E5A79FFF-067F-3CE3-F6FC-595EC4E40F7B}"/>
              </a:ext>
            </a:extLst>
          </p:cNvPr>
          <p:cNvSpPr/>
          <p:nvPr/>
        </p:nvSpPr>
        <p:spPr>
          <a:xfrm>
            <a:off x="5379720" y="15320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46357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9A5CB0B-8F51-AF48-4BA5-0B442B7F07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946D22C0-9F55-C193-7BC8-132D3808599D}"/>
              </a:ext>
            </a:extLst>
          </p:cNvPr>
          <p:cNvSpPr/>
          <p:nvPr/>
        </p:nvSpPr>
        <p:spPr>
          <a:xfrm>
            <a:off x="2827020" y="9986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0636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5B9B07-32C6-8154-E4FF-F661D9D69E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4B34206-C389-FAFB-444F-C821BC5C5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C71287-2C8D-2DF2-C225-BFC180E191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A0CAA728-DF77-4E46-8E13-79637D541ADE}"/>
              </a:ext>
            </a:extLst>
          </p:cNvPr>
          <p:cNvSpPr/>
          <p:nvPr/>
        </p:nvSpPr>
        <p:spPr>
          <a:xfrm>
            <a:off x="2971800" y="385616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870634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EFC05B3F-5C74-BB31-6B20-23FFDE491B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329309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PL" sz="1600" dirty="0">
                <a:solidFill>
                  <a:schemeClr val="tx2"/>
                </a:solidFill>
              </a:rPr>
              <a:t>Closing slide</a:t>
            </a:r>
          </a:p>
        </p:txBody>
      </p:sp>
      <p:sp>
        <p:nvSpPr>
          <p:cNvPr id="2" name="se.com capsule" descr="SE.com CTA&#10;">
            <a:hlinkClick r:id="rId3"/>
            <a:extLst>
              <a:ext uri="{FF2B5EF4-FFF2-40B4-BE49-F238E27FC236}">
                <a16:creationId xmlns:a16="http://schemas.microsoft.com/office/drawing/2014/main" id="{534AAC5E-30CC-187C-1469-6507A9FF8EFA}"/>
              </a:ext>
            </a:extLst>
          </p:cNvPr>
          <p:cNvSpPr/>
          <p:nvPr/>
        </p:nvSpPr>
        <p:spPr>
          <a:xfrm>
            <a:off x="395288" y="4156075"/>
            <a:ext cx="934748" cy="3238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GB" sz="1400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PL" sz="1400" dirty="0">
                <a:solidFill>
                  <a:schemeClr val="accent1">
                    <a:lumMod val="75000"/>
                  </a:schemeClr>
                </a:solidFill>
              </a:rPr>
              <a:t>e.com</a:t>
            </a:r>
          </a:p>
        </p:txBody>
      </p:sp>
      <p:pic>
        <p:nvPicPr>
          <p:cNvPr id="3" name="facebook icon" descr="Facebook icon">
            <a:hlinkClick r:id="rId4"/>
            <a:extLst>
              <a:ext uri="{FF2B5EF4-FFF2-40B4-BE49-F238E27FC236}">
                <a16:creationId xmlns:a16="http://schemas.microsoft.com/office/drawing/2014/main" id="{0753D4A8-D577-273E-BA38-0864B2C51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45081" y="4217281"/>
            <a:ext cx="201437" cy="201438"/>
          </a:xfrm>
          <a:prstGeom prst="rect">
            <a:avLst/>
          </a:prstGeom>
        </p:spPr>
      </p:pic>
      <p:pic>
        <p:nvPicPr>
          <p:cNvPr id="4" name="Linkedin icon" descr="LinkedIn icon">
            <a:hlinkClick r:id="rId7"/>
            <a:extLst>
              <a:ext uri="{FF2B5EF4-FFF2-40B4-BE49-F238E27FC236}">
                <a16:creationId xmlns:a16="http://schemas.microsoft.com/office/drawing/2014/main" id="{6ED0011E-579E-00C7-F287-68ECBC5927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352044" y="4232776"/>
            <a:ext cx="201437" cy="170448"/>
          </a:xfrm>
          <a:prstGeom prst="rect">
            <a:avLst/>
          </a:prstGeom>
        </p:spPr>
      </p:pic>
      <p:pic>
        <p:nvPicPr>
          <p:cNvPr id="5" name="YouTube icon" descr="YouTube icon">
            <a:hlinkClick r:id="rId10"/>
            <a:extLst>
              <a:ext uri="{FF2B5EF4-FFF2-40B4-BE49-F238E27FC236}">
                <a16:creationId xmlns:a16="http://schemas.microsoft.com/office/drawing/2014/main" id="{3C10C001-4870-5826-C9CD-6096537E4C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659007" y="4242028"/>
            <a:ext cx="221581" cy="151942"/>
          </a:xfrm>
          <a:prstGeom prst="rect">
            <a:avLst/>
          </a:prstGeom>
        </p:spPr>
      </p:pic>
      <p:pic>
        <p:nvPicPr>
          <p:cNvPr id="6" name="X icon" descr="Twitter/X icon">
            <a:hlinkClick r:id="rId13"/>
            <a:extLst>
              <a:ext uri="{FF2B5EF4-FFF2-40B4-BE49-F238E27FC236}">
                <a16:creationId xmlns:a16="http://schemas.microsoft.com/office/drawing/2014/main" id="{3FD14751-1C3B-C52D-000A-126F4660F0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7988112" y="4226075"/>
            <a:ext cx="179853" cy="183850"/>
          </a:xfrm>
          <a:prstGeom prst="rect">
            <a:avLst/>
          </a:prstGeom>
        </p:spPr>
      </p:pic>
      <p:pic>
        <p:nvPicPr>
          <p:cNvPr id="7" name="Instagram icon" descr="Instagram icon">
            <a:hlinkClick r:id="rId16"/>
            <a:extLst>
              <a:ext uri="{FF2B5EF4-FFF2-40B4-BE49-F238E27FC236}">
                <a16:creationId xmlns:a16="http://schemas.microsoft.com/office/drawing/2014/main" id="{A8FA4DCC-89E5-ACA5-C441-308A7DE0E72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8275489" y="4226075"/>
            <a:ext cx="183849" cy="183850"/>
          </a:xfrm>
          <a:prstGeom prst="rect">
            <a:avLst/>
          </a:prstGeom>
        </p:spPr>
      </p:pic>
      <p:pic>
        <p:nvPicPr>
          <p:cNvPr id="8" name="SE blog icon" descr="SE Blog icon&#10;">
            <a:hlinkClick r:id="rId19"/>
            <a:extLst>
              <a:ext uri="{FF2B5EF4-FFF2-40B4-BE49-F238E27FC236}">
                <a16:creationId xmlns:a16="http://schemas.microsoft.com/office/drawing/2014/main" id="{6EBA2012-78AD-D515-E2D7-7EEA04232BC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8564864" y="4226075"/>
            <a:ext cx="183849" cy="18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40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D36E08F-9C09-A079-FBE3-EC5860D6AD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Property of Schneider Electric |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BA662E2-11CA-D643-D29E-F86C5475C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5A9C12DC-491F-9444-86A2-13AC5C62A2F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8A0E500-C732-FA12-C92F-9BBAE6591F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3"/>
          <a:stretch/>
        </p:blipFill>
        <p:spPr>
          <a:xfrm>
            <a:off x="0" y="0"/>
            <a:ext cx="9144000" cy="4871779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BF9DFC4-0A02-E2BA-CD41-9B7D66FB8ECF}"/>
              </a:ext>
            </a:extLst>
          </p:cNvPr>
          <p:cNvSpPr/>
          <p:nvPr/>
        </p:nvSpPr>
        <p:spPr>
          <a:xfrm>
            <a:off x="121920" y="1333947"/>
            <a:ext cx="365760" cy="365760"/>
          </a:xfrm>
          <a:prstGeom prst="ellipse">
            <a:avLst/>
          </a:prstGeom>
          <a:solidFill>
            <a:srgbClr val="FF0000">
              <a:alpha val="5019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3286959"/>
      </p:ext>
    </p:extLst>
  </p:cSld>
  <p:clrMapOvr>
    <a:masterClrMapping/>
  </p:clrMapOvr>
</p:sld>
</file>

<file path=ppt/theme/theme1.xml><?xml version="1.0" encoding="utf-8"?>
<a:theme xmlns:a="http://schemas.openxmlformats.org/drawingml/2006/main" name="1_Cover, agenda, and section breaks">
  <a:themeElements>
    <a:clrScheme name="SE Life Green MS Office">
      <a:dk1>
        <a:sysClr val="windowText" lastClr="000000"/>
      </a:dk1>
      <a:lt1>
        <a:sysClr val="window" lastClr="FFFFFF"/>
      </a:lt1>
      <a:dk2>
        <a:srgbClr val="3DCD58"/>
      </a:dk2>
      <a:lt2>
        <a:srgbClr val="3DCD58"/>
      </a:lt2>
      <a:accent1>
        <a:srgbClr val="626469"/>
      </a:accent1>
      <a:accent2>
        <a:srgbClr val="9FA0A4"/>
      </a:accent2>
      <a:accent3>
        <a:srgbClr val="FFD100"/>
      </a:accent3>
      <a:accent4>
        <a:srgbClr val="E47F00"/>
      </a:accent4>
      <a:accent5>
        <a:srgbClr val="B10043"/>
      </a:accent5>
      <a:accent6>
        <a:srgbClr val="42B4E6"/>
      </a:accent6>
      <a:hlink>
        <a:srgbClr val="B10043"/>
      </a:hlink>
      <a:folHlink>
        <a:srgbClr val="42B4E6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rgbClr val="4F515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6FC42094-B7A4-43B7-BB93-655E47BC6941}" vid="{618AE521-C532-4EC5-8378-5400F7A85005}"/>
    </a:ext>
  </a:extLst>
</a:theme>
</file>

<file path=ppt/theme/theme2.xml><?xml version="1.0" encoding="utf-8"?>
<a:theme xmlns:a="http://schemas.openxmlformats.org/drawingml/2006/main" name="2_Content slides">
  <a:themeElements>
    <a:clrScheme name="SE Color palette">
      <a:dk1>
        <a:srgbClr val="000000"/>
      </a:dk1>
      <a:lt1>
        <a:srgbClr val="FFFFFF"/>
      </a:lt1>
      <a:dk2>
        <a:srgbClr val="3DCD58"/>
      </a:dk2>
      <a:lt2>
        <a:srgbClr val="3DCD58"/>
      </a:lt2>
      <a:accent1>
        <a:srgbClr val="626469"/>
      </a:accent1>
      <a:accent2>
        <a:srgbClr val="9FA0A4"/>
      </a:accent2>
      <a:accent3>
        <a:srgbClr val="FFD100"/>
      </a:accent3>
      <a:accent4>
        <a:srgbClr val="E47F00"/>
      </a:accent4>
      <a:accent5>
        <a:srgbClr val="B10043"/>
      </a:accent5>
      <a:accent6>
        <a:srgbClr val="42B4E6"/>
      </a:accent6>
      <a:hlink>
        <a:srgbClr val="B10043"/>
      </a:hlink>
      <a:folHlink>
        <a:srgbClr val="42B4E6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rgbClr val="4F515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FC42094-B7A4-43B7-BB93-655E47BC6941}" vid="{D83FA4CC-0AD1-48B1-953A-842A1822BF5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DA802A689550499F744420185F796A" ma:contentTypeVersion="13" ma:contentTypeDescription="Create a new document." ma:contentTypeScope="" ma:versionID="8aabc8bd8083f14170d361a1fd181eca">
  <xsd:schema xmlns:xsd="http://www.w3.org/2001/XMLSchema" xmlns:xs="http://www.w3.org/2001/XMLSchema" xmlns:p="http://schemas.microsoft.com/office/2006/metadata/properties" xmlns:ns2="90a0f658-45c8-4287-8f57-f7609ab7740d" xmlns:ns3="520272c2-b467-406d-9e2a-3a73dbf6ebac" targetNamespace="http://schemas.microsoft.com/office/2006/metadata/properties" ma:root="true" ma:fieldsID="efbfa09732d61b8c33b1497c2dc0979d" ns2:_="" ns3:_="">
    <xsd:import namespace="90a0f658-45c8-4287-8f57-f7609ab7740d"/>
    <xsd:import namespace="520272c2-b467-406d-9e2a-3a73dbf6eb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a0f658-45c8-4287-8f57-f7609ab774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e3e82df8-f6af-445d-9b0b-5c4dfc7c59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0272c2-b467-406d-9e2a-3a73dbf6ebac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f1602645-83d4-4304-95c3-060b3042abd1}" ma:internalName="TaxCatchAll" ma:showField="CatchAllData" ma:web="520272c2-b467-406d-9e2a-3a73dbf6eb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0272c2-b467-406d-9e2a-3a73dbf6ebac" xsi:nil="true"/>
    <lcf76f155ced4ddcb4097134ff3c332f xmlns="90a0f658-45c8-4287-8f57-f7609ab7740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8F300C-6E66-4971-8EEA-A247369059AA}"/>
</file>

<file path=customXml/itemProps2.xml><?xml version="1.0" encoding="utf-8"?>
<ds:datastoreItem xmlns:ds="http://schemas.openxmlformats.org/officeDocument/2006/customXml" ds:itemID="{D2CF00BF-0DF2-4ACD-BF59-54E296D2E59C}">
  <ds:schemaRefs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d19879a4-c36d-4533-92ad-78c3618528bb"/>
    <ds:schemaRef ds:uri="4d07bda0-be13-46fe-b25d-1eca2d6fa3a9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21661C0-8723-4882-8F1C-AB3DCF5F203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85</TotalTime>
  <Words>578</Words>
  <Application>Microsoft Office PowerPoint</Application>
  <PresentationFormat>Affichage à l'écran (16:9)</PresentationFormat>
  <Paragraphs>166</Paragraphs>
  <Slides>82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82</vt:i4>
      </vt:variant>
    </vt:vector>
  </HeadingPairs>
  <TitlesOfParts>
    <vt:vector size="87" baseType="lpstr">
      <vt:lpstr>Arial</vt:lpstr>
      <vt:lpstr>Calibri</vt:lpstr>
      <vt:lpstr>Lucida Grande</vt:lpstr>
      <vt:lpstr>1_Cover, agenda, and section breaks</vt:lpstr>
      <vt:lpstr>2_Content slides</vt:lpstr>
      <vt:lpstr>Canalis for EV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Closing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Christian BAROCCI</dc:creator>
  <cp:lastModifiedBy>Christian BAROCCI</cp:lastModifiedBy>
  <cp:revision>6</cp:revision>
  <dcterms:created xsi:type="dcterms:W3CDTF">2024-07-05T20:18:46Z</dcterms:created>
  <dcterms:modified xsi:type="dcterms:W3CDTF">2024-07-05T22:17:30Z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0x01010022DA802A689550499F744420185F796A</vt:lpwstr>
  </property>
  <property fmtid="{D5CDD505-2E9C-101B-9397-08002B2CF9AE}" pid="3" name="MSIP_Label_23507802-f8e4-4e38-829c-ac8ea9b241e4_Enabled">
    <vt:lpwstr>true</vt:lpwstr>
  </property>
  <property fmtid="{D5CDD505-2E9C-101B-9397-08002B2CF9AE}" pid="4" name="MSIP_Label_23507802-f8e4-4e38-829c-ac8ea9b241e4_SetDate">
    <vt:lpwstr>2024-07-05T20:49:48Z</vt:lpwstr>
  </property>
  <property fmtid="{D5CDD505-2E9C-101B-9397-08002B2CF9AE}" pid="5" name="MSIP_Label_23507802-f8e4-4e38-829c-ac8ea9b241e4_Method">
    <vt:lpwstr>Privileged</vt:lpwstr>
  </property>
  <property fmtid="{D5CDD505-2E9C-101B-9397-08002B2CF9AE}" pid="6" name="MSIP_Label_23507802-f8e4-4e38-829c-ac8ea9b241e4_Name">
    <vt:lpwstr>Public v2</vt:lpwstr>
  </property>
  <property fmtid="{D5CDD505-2E9C-101B-9397-08002B2CF9AE}" pid="7" name="MSIP_Label_23507802-f8e4-4e38-829c-ac8ea9b241e4_SiteId">
    <vt:lpwstr>6e51e1ad-c54b-4b39-b598-0ffe9ae68fef</vt:lpwstr>
  </property>
  <property fmtid="{D5CDD505-2E9C-101B-9397-08002B2CF9AE}" pid="8" name="MSIP_Label_23507802-f8e4-4e38-829c-ac8ea9b241e4_ActionId">
    <vt:lpwstr>bab8a3c4-1412-46c0-acdb-7693abee1fb4</vt:lpwstr>
  </property>
  <property fmtid="{D5CDD505-2E9C-101B-9397-08002B2CF9AE}" pid="9" name="MSIP_Label_23507802-f8e4-4e38-829c-ac8ea9b241e4_ContentBits">
    <vt:lpwstr>2</vt:lpwstr>
  </property>
  <property fmtid="{D5CDD505-2E9C-101B-9397-08002B2CF9AE}" pid="10" name="ClassificationContentMarkingFooterLocations">
    <vt:lpwstr>1_Cover, agenda, and section breaks:3\2_Content slides:4</vt:lpwstr>
  </property>
  <property fmtid="{D5CDD505-2E9C-101B-9397-08002B2CF9AE}" pid="11" name="ClassificationContentMarkingFooterText">
    <vt:lpwstr>Public</vt:lpwstr>
  </property>
  <property fmtid="{D5CDD505-2E9C-101B-9397-08002B2CF9AE}" pid="12" name="MediaServiceImageTags">
    <vt:lpwstr/>
  </property>
</Properties>
</file>